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rels" ContentType="application/vnd.openxmlformats-package.relationships+xml"/>
  <Default Extension="xml" ContentType="application/xml"/>
  <Default Extension="wdp" ContentType="image/vnd.ms-photo"/>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8"/>
  </p:notesMasterIdLst>
  <p:sldIdLst>
    <p:sldId id="257" r:id="rId2"/>
    <p:sldId id="259" r:id="rId3"/>
    <p:sldId id="274" r:id="rId4"/>
    <p:sldId id="258" r:id="rId5"/>
    <p:sldId id="260" r:id="rId6"/>
    <p:sldId id="273" r:id="rId7"/>
    <p:sldId id="275" r:id="rId8"/>
    <p:sldId id="276" r:id="rId9"/>
    <p:sldId id="277" r:id="rId10"/>
    <p:sldId id="278" r:id="rId11"/>
    <p:sldId id="280" r:id="rId12"/>
    <p:sldId id="281" r:id="rId13"/>
    <p:sldId id="283" r:id="rId14"/>
    <p:sldId id="279" r:id="rId15"/>
    <p:sldId id="282" r:id="rId16"/>
    <p:sldId id="271"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Title" id="{0591C8D3-5DEB-4574-BEBA-B99E3CAC22F4}">
          <p14:sldIdLst>
            <p14:sldId id="257"/>
            <p14:sldId id="259"/>
            <p14:sldId id="274"/>
            <p14:sldId id="258"/>
            <p14:sldId id="260"/>
            <p14:sldId id="273"/>
            <p14:sldId id="275"/>
            <p14:sldId id="276"/>
            <p14:sldId id="277"/>
            <p14:sldId id="278"/>
            <p14:sldId id="280"/>
            <p14:sldId id="281"/>
            <p14:sldId id="283"/>
            <p14:sldId id="279"/>
            <p14:sldId id="282"/>
            <p14:sldId id="271"/>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92460" autoAdjust="0"/>
  </p:normalViewPr>
  <p:slideViewPr>
    <p:cSldViewPr snapToGrid="0">
      <p:cViewPr varScale="1">
        <p:scale>
          <a:sx n="65" d="100"/>
          <a:sy n="65" d="100"/>
        </p:scale>
        <p:origin x="132" y="72"/>
      </p:cViewPr>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FC0ED4D-2526-4E76-A195-8FDF8BD0B4D7}" type="datetimeFigureOut">
              <a:rPr lang="en-US" smtClean="0"/>
              <a:t>4/30/2019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71F6D96-5CE6-495E-900A-F6F065DFCC7C}" type="slidenum">
              <a:rPr lang="en-US" smtClean="0"/>
              <a:t>‹#›</a:t>
            </a:fld>
            <a:endParaRPr lang="en-US"/>
          </a:p>
        </p:txBody>
      </p:sp>
    </p:spTree>
    <p:extLst>
      <p:ext uri="{BB962C8B-B14F-4D97-AF65-F5344CB8AC3E}">
        <p14:creationId xmlns:p14="http://schemas.microsoft.com/office/powerpoint/2010/main" val="151727606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Welcome</a:t>
            </a:r>
            <a:r>
              <a:rPr lang="en-US" baseline="0" dirty="0"/>
              <a:t> everyone. Briefly introduce the class.</a:t>
            </a:r>
          </a:p>
          <a:p>
            <a:r>
              <a:rPr lang="en-US" baseline="0" dirty="0"/>
              <a:t>Introduce C4 Atlanta – history of the class, organization.</a:t>
            </a:r>
          </a:p>
          <a:p>
            <a:r>
              <a:rPr lang="en-US" baseline="0" dirty="0"/>
              <a:t>Key points:</a:t>
            </a:r>
          </a:p>
          <a:p>
            <a:pPr marL="171450" indent="-171450">
              <a:buFont typeface="Arial" panose="020B0604020202020204" pitchFamily="34" charset="0"/>
              <a:buChar char="•"/>
            </a:pPr>
            <a:r>
              <a:rPr lang="en-US" baseline="0" dirty="0"/>
              <a:t>Originally developed by Kamal Sinclair</a:t>
            </a:r>
          </a:p>
          <a:p>
            <a:pPr marL="171450" indent="-171450">
              <a:buFont typeface="Arial" panose="020B0604020202020204" pitchFamily="34" charset="0"/>
              <a:buChar char="•"/>
            </a:pPr>
            <a:r>
              <a:rPr lang="en-US" baseline="0" dirty="0"/>
              <a:t>Other key points</a:t>
            </a:r>
          </a:p>
          <a:p>
            <a:pPr marL="0" indent="0">
              <a:buFont typeface="Arial" panose="020B0604020202020204" pitchFamily="34" charset="0"/>
              <a:buNone/>
            </a:pPr>
            <a:r>
              <a:rPr lang="en-US" baseline="0" dirty="0"/>
              <a:t>Briefly introduce yourself.</a:t>
            </a:r>
          </a:p>
        </p:txBody>
      </p:sp>
      <p:sp>
        <p:nvSpPr>
          <p:cNvPr id="4" name="Slide Number Placeholder 3"/>
          <p:cNvSpPr>
            <a:spLocks noGrp="1"/>
          </p:cNvSpPr>
          <p:nvPr>
            <p:ph type="sldNum" sz="quarter" idx="10"/>
          </p:nvPr>
        </p:nvSpPr>
        <p:spPr/>
        <p:txBody>
          <a:bodyPr/>
          <a:lstStyle/>
          <a:p>
            <a:fld id="{A25AAD3F-AC1D-4F94-967E-8EF1698209A7}" type="slidenum">
              <a:rPr lang="en-US" smtClean="0"/>
              <a:t>1</a:t>
            </a:fld>
            <a:endParaRPr lang="en-US" dirty="0"/>
          </a:p>
        </p:txBody>
      </p:sp>
    </p:spTree>
    <p:extLst>
      <p:ext uri="{BB962C8B-B14F-4D97-AF65-F5344CB8AC3E}">
        <p14:creationId xmlns:p14="http://schemas.microsoft.com/office/powerpoint/2010/main" val="37590230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Key tenants of this program:</a:t>
            </a:r>
          </a:p>
          <a:p>
            <a:pPr marL="228600" indent="-228600">
              <a:buAutoNum type="arabicParenR"/>
            </a:pPr>
            <a:r>
              <a:rPr lang="en-US" dirty="0"/>
              <a:t>Provide a toolbox for artists doing this work or wanting to get started in this work that they can refer to over and over again.</a:t>
            </a:r>
          </a:p>
          <a:p>
            <a:pPr marL="228600" indent="-228600">
              <a:buAutoNum type="arabicParenR"/>
            </a:pPr>
            <a:r>
              <a:rPr lang="en-US" dirty="0"/>
              <a:t>High quality curriculum that is available open source to any community.</a:t>
            </a:r>
          </a:p>
          <a:p>
            <a:pPr marL="228600" indent="-228600">
              <a:buAutoNum type="arabicParenR"/>
            </a:pPr>
            <a:r>
              <a:rPr lang="en-US" dirty="0"/>
              <a:t>Hands-on learning, discussion and lecture/vocabulary.</a:t>
            </a:r>
          </a:p>
          <a:p>
            <a:pPr marL="228600" indent="-228600">
              <a:buAutoNum type="arabicParenR"/>
            </a:pPr>
            <a:r>
              <a:rPr lang="en-US" dirty="0"/>
              <a:t>Deep evaluation of identity, privilege and bias and how that presents as an artist working in this context.</a:t>
            </a:r>
          </a:p>
          <a:p>
            <a:pPr marL="228600" indent="-228600">
              <a:buAutoNum type="arabicParenR"/>
            </a:pPr>
            <a:r>
              <a:rPr lang="en-US" dirty="0"/>
              <a:t>Asset based focus.</a:t>
            </a:r>
          </a:p>
          <a:p>
            <a:pPr marL="228600" indent="-228600">
              <a:buAutoNum type="arabicParenR"/>
            </a:pPr>
            <a:r>
              <a:rPr lang="en-US" dirty="0"/>
              <a:t>Work with both local content contributors and national content contributors to elevate the work of Atlanta artists nationally.</a:t>
            </a:r>
          </a:p>
          <a:p>
            <a:pPr marL="228600" indent="-228600">
              <a:buAutoNum type="arabicParenR"/>
            </a:pPr>
            <a:endParaRPr lang="en-US" dirty="0"/>
          </a:p>
          <a:p>
            <a:pPr marL="0" indent="0">
              <a:buNone/>
            </a:pPr>
            <a:r>
              <a:rPr lang="en-US" dirty="0"/>
              <a:t>Photos: Jessy teaching. TR: Photo of newly added lesson with AFTA. BR: Presentations to the public BL: Hats I Wear: Used as a way to understand the identities and assets of the people in a room. TL: Where I’m From – A game of shared identity learned from CPCP.</a:t>
            </a:r>
          </a:p>
        </p:txBody>
      </p:sp>
      <p:sp>
        <p:nvSpPr>
          <p:cNvPr id="4" name="Slide Number Placeholder 3"/>
          <p:cNvSpPr>
            <a:spLocks noGrp="1"/>
          </p:cNvSpPr>
          <p:nvPr>
            <p:ph type="sldNum" sz="quarter" idx="5"/>
          </p:nvPr>
        </p:nvSpPr>
        <p:spPr/>
        <p:txBody>
          <a:bodyPr/>
          <a:lstStyle/>
          <a:p>
            <a:fld id="{771F6D96-5CE6-495E-900A-F6F065DFCC7C}" type="slidenum">
              <a:rPr lang="en-US" smtClean="0"/>
              <a:t>2</a:t>
            </a:fld>
            <a:endParaRPr lang="en-US"/>
          </a:p>
        </p:txBody>
      </p:sp>
    </p:spTree>
    <p:extLst>
      <p:ext uri="{BB962C8B-B14F-4D97-AF65-F5344CB8AC3E}">
        <p14:creationId xmlns:p14="http://schemas.microsoft.com/office/powerpoint/2010/main" val="130099740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At the center of this is helping artist to define what spheres of artistic practice are appropriate to them, understand community identity and expectations, and effectively and transparently manage those expectations during the work</a:t>
            </a:r>
            <a:r>
              <a:rPr lang="en-US" dirty="0" smtClean="0"/>
              <a:t>.</a:t>
            </a:r>
          </a:p>
          <a:p>
            <a:endParaRPr lang="en-US" dirty="0" smtClean="0"/>
          </a:p>
          <a:p>
            <a:r>
              <a:rPr lang="en-US" dirty="0" smtClean="0"/>
              <a:t>We also discuss artistic autonomy across a spectrum.</a:t>
            </a:r>
            <a:r>
              <a:rPr lang="en-US" baseline="0" dirty="0" smtClean="0"/>
              <a:t> </a:t>
            </a:r>
            <a:endParaRPr lang="en-US" dirty="0"/>
          </a:p>
        </p:txBody>
      </p:sp>
      <p:sp>
        <p:nvSpPr>
          <p:cNvPr id="4" name="Slide Number Placeholder 3"/>
          <p:cNvSpPr>
            <a:spLocks noGrp="1"/>
          </p:cNvSpPr>
          <p:nvPr>
            <p:ph type="sldNum" sz="quarter" idx="10"/>
          </p:nvPr>
        </p:nvSpPr>
        <p:spPr/>
        <p:txBody>
          <a:bodyPr/>
          <a:lstStyle/>
          <a:p>
            <a:fld id="{8AA81352-2259-4705-86B5-5AEA4FB04B7A}" type="slidenum">
              <a:rPr lang="en-US" smtClean="0"/>
              <a:t>3</a:t>
            </a:fld>
            <a:endParaRPr lang="en-US"/>
          </a:p>
        </p:txBody>
      </p:sp>
    </p:spTree>
    <p:extLst>
      <p:ext uri="{BB962C8B-B14F-4D97-AF65-F5344CB8AC3E}">
        <p14:creationId xmlns:p14="http://schemas.microsoft.com/office/powerpoint/2010/main" val="161697048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Talk about </a:t>
            </a:r>
            <a:r>
              <a:rPr lang="en-US" dirty="0" err="1"/>
              <a:t>Krog</a:t>
            </a:r>
            <a:r>
              <a:rPr lang="en-US" dirty="0"/>
              <a:t> Tunnel, Living Walls and/or Boyle Heights. Artists used as </a:t>
            </a:r>
            <a:r>
              <a:rPr lang="en-US" dirty="0" err="1"/>
              <a:t>gentrifiers</a:t>
            </a:r>
            <a:r>
              <a:rPr lang="en-US" dirty="0"/>
              <a:t> or artists seen as outsiders who do not reflect community values. BUT also, in Atlanta, as mural arts start to pop up, more folks want murals in their neighborhood.</a:t>
            </a:r>
          </a:p>
          <a:p>
            <a:endParaRPr lang="en-US" dirty="0"/>
          </a:p>
          <a:p>
            <a:r>
              <a:rPr lang="en-US" dirty="0"/>
              <a:t>Artist William Massey at a community art day as part of Art on the Street. The individual pieces of junk painted by community members were assembled into a large scale sculpture of a portrait of a formerly homeless man who had been a part of Massey’s community with Art on the Street.</a:t>
            </a:r>
          </a:p>
          <a:p>
            <a:endParaRPr lang="en-US" dirty="0"/>
          </a:p>
        </p:txBody>
      </p:sp>
      <p:sp>
        <p:nvSpPr>
          <p:cNvPr id="4" name="Slide Number Placeholder 3"/>
          <p:cNvSpPr>
            <a:spLocks noGrp="1"/>
          </p:cNvSpPr>
          <p:nvPr>
            <p:ph type="sldNum" sz="quarter" idx="5"/>
          </p:nvPr>
        </p:nvSpPr>
        <p:spPr/>
        <p:txBody>
          <a:bodyPr/>
          <a:lstStyle/>
          <a:p>
            <a:fld id="{771F6D96-5CE6-495E-900A-F6F065DFCC7C}" type="slidenum">
              <a:rPr lang="en-US" smtClean="0"/>
              <a:t>4</a:t>
            </a:fld>
            <a:endParaRPr lang="en-US"/>
          </a:p>
        </p:txBody>
      </p:sp>
    </p:spTree>
    <p:extLst>
      <p:ext uri="{BB962C8B-B14F-4D97-AF65-F5344CB8AC3E}">
        <p14:creationId xmlns:p14="http://schemas.microsoft.com/office/powerpoint/2010/main" val="221011814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Context for where we work and the advocacy conditions we work under.</a:t>
            </a:r>
          </a:p>
        </p:txBody>
      </p:sp>
      <p:sp>
        <p:nvSpPr>
          <p:cNvPr id="4" name="Slide Number Placeholder 3"/>
          <p:cNvSpPr>
            <a:spLocks noGrp="1"/>
          </p:cNvSpPr>
          <p:nvPr>
            <p:ph type="sldNum" sz="quarter" idx="5"/>
          </p:nvPr>
        </p:nvSpPr>
        <p:spPr/>
        <p:txBody>
          <a:bodyPr/>
          <a:lstStyle/>
          <a:p>
            <a:fld id="{771F6D96-5CE6-495E-900A-F6F065DFCC7C}" type="slidenum">
              <a:rPr lang="en-US" smtClean="0"/>
              <a:t>5</a:t>
            </a:fld>
            <a:endParaRPr lang="en-US"/>
          </a:p>
        </p:txBody>
      </p:sp>
    </p:spTree>
    <p:extLst>
      <p:ext uri="{BB962C8B-B14F-4D97-AF65-F5344CB8AC3E}">
        <p14:creationId xmlns:p14="http://schemas.microsoft.com/office/powerpoint/2010/main" val="77603662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artists provided real-time, candid feedback. </a:t>
            </a:r>
            <a:endParaRPr lang="en-US" dirty="0"/>
          </a:p>
        </p:txBody>
      </p:sp>
      <p:sp>
        <p:nvSpPr>
          <p:cNvPr id="4" name="Slide Number Placeholder 3"/>
          <p:cNvSpPr>
            <a:spLocks noGrp="1"/>
          </p:cNvSpPr>
          <p:nvPr>
            <p:ph type="sldNum" sz="quarter" idx="10"/>
          </p:nvPr>
        </p:nvSpPr>
        <p:spPr/>
        <p:txBody>
          <a:bodyPr/>
          <a:lstStyle/>
          <a:p>
            <a:fld id="{771F6D96-5CE6-495E-900A-F6F065DFCC7C}" type="slidenum">
              <a:rPr lang="en-US" smtClean="0"/>
              <a:t>6</a:t>
            </a:fld>
            <a:endParaRPr lang="en-US"/>
          </a:p>
        </p:txBody>
      </p:sp>
    </p:spTree>
    <p:extLst>
      <p:ext uri="{BB962C8B-B14F-4D97-AF65-F5344CB8AC3E}">
        <p14:creationId xmlns:p14="http://schemas.microsoft.com/office/powerpoint/2010/main" val="382818843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Photo from #3Everyday by Hatch artist </a:t>
            </a:r>
            <a:r>
              <a:rPr lang="en-US" dirty="0" smtClean="0"/>
              <a:t>Jessica </a:t>
            </a:r>
            <a:r>
              <a:rPr lang="en-US" dirty="0"/>
              <a:t>Caldas, with assistance from Hatch artists Angela Davis Johnson and </a:t>
            </a:r>
            <a:r>
              <a:rPr lang="en-US" dirty="0" err="1"/>
              <a:t>Hez</a:t>
            </a:r>
            <a:r>
              <a:rPr lang="en-US" dirty="0"/>
              <a:t> Stalcup. Public performances every day in different locations across Atlanta with different artists collaborators each day highlighting the 3 women killed everyday in the U.S. due to domestic violence. This performance was in Oakland Cemetery.</a:t>
            </a:r>
          </a:p>
        </p:txBody>
      </p:sp>
      <p:sp>
        <p:nvSpPr>
          <p:cNvPr id="4" name="Slide Number Placeholder 3"/>
          <p:cNvSpPr>
            <a:spLocks noGrp="1"/>
          </p:cNvSpPr>
          <p:nvPr>
            <p:ph type="sldNum" sz="quarter" idx="5"/>
          </p:nvPr>
        </p:nvSpPr>
        <p:spPr/>
        <p:txBody>
          <a:bodyPr/>
          <a:lstStyle/>
          <a:p>
            <a:fld id="{771F6D96-5CE6-495E-900A-F6F065DFCC7C}" type="slidenum">
              <a:rPr lang="en-US" smtClean="0"/>
              <a:t>7</a:t>
            </a:fld>
            <a:endParaRPr lang="en-US"/>
          </a:p>
        </p:txBody>
      </p:sp>
    </p:spTree>
    <p:extLst>
      <p:ext uri="{BB962C8B-B14F-4D97-AF65-F5344CB8AC3E}">
        <p14:creationId xmlns:p14="http://schemas.microsoft.com/office/powerpoint/2010/main" val="98134781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Funny story: we learned the hard way not to make too many of our first printing. Edits are inevitable and we have boxes and boxes of those books in our office.</a:t>
            </a:r>
          </a:p>
        </p:txBody>
      </p:sp>
      <p:sp>
        <p:nvSpPr>
          <p:cNvPr id="4" name="Slide Number Placeholder 3"/>
          <p:cNvSpPr>
            <a:spLocks noGrp="1"/>
          </p:cNvSpPr>
          <p:nvPr>
            <p:ph type="sldNum" sz="quarter" idx="5"/>
          </p:nvPr>
        </p:nvSpPr>
        <p:spPr/>
        <p:txBody>
          <a:bodyPr/>
          <a:lstStyle/>
          <a:p>
            <a:fld id="{771F6D96-5CE6-495E-900A-F6F065DFCC7C}" type="slidenum">
              <a:rPr lang="en-US" smtClean="0"/>
              <a:t>8</a:t>
            </a:fld>
            <a:endParaRPr lang="en-US"/>
          </a:p>
        </p:txBody>
      </p:sp>
    </p:spTree>
    <p:extLst>
      <p:ext uri="{BB962C8B-B14F-4D97-AF65-F5344CB8AC3E}">
        <p14:creationId xmlns:p14="http://schemas.microsoft.com/office/powerpoint/2010/main" val="46802546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71F6D96-5CE6-495E-900A-F6F065DFCC7C}" type="slidenum">
              <a:rPr lang="en-US" smtClean="0"/>
              <a:t>9</a:t>
            </a:fld>
            <a:endParaRPr lang="en-US"/>
          </a:p>
        </p:txBody>
      </p:sp>
    </p:spTree>
    <p:extLst>
      <p:ext uri="{BB962C8B-B14F-4D97-AF65-F5344CB8AC3E}">
        <p14:creationId xmlns:p14="http://schemas.microsoft.com/office/powerpoint/2010/main" val="269249435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71F6D96-5CE6-495E-900A-F6F065DFCC7C}" type="slidenum">
              <a:rPr lang="en-US" smtClean="0"/>
              <a:t>11</a:t>
            </a:fld>
            <a:endParaRPr lang="en-US"/>
          </a:p>
        </p:txBody>
      </p:sp>
    </p:spTree>
    <p:extLst>
      <p:ext uri="{BB962C8B-B14F-4D97-AF65-F5344CB8AC3E}">
        <p14:creationId xmlns:p14="http://schemas.microsoft.com/office/powerpoint/2010/main" val="331329531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609585" indent="0" algn="ctr">
              <a:buNone/>
              <a:defRPr/>
            </a:lvl2pPr>
            <a:lvl3pPr marL="1219170" indent="0" algn="ctr">
              <a:buNone/>
              <a:defRPr/>
            </a:lvl3pPr>
            <a:lvl4pPr marL="1828754" indent="0" algn="ctr">
              <a:buNone/>
              <a:defRPr/>
            </a:lvl4pPr>
            <a:lvl5pPr marL="2438339" indent="0" algn="ctr">
              <a:buNone/>
              <a:defRPr/>
            </a:lvl5pPr>
            <a:lvl6pPr marL="3047924" indent="0" algn="ctr">
              <a:buNone/>
              <a:defRPr/>
            </a:lvl6pPr>
            <a:lvl7pPr marL="3657509" indent="0" algn="ctr">
              <a:buNone/>
              <a:defRPr/>
            </a:lvl7pPr>
            <a:lvl8pPr marL="4267093" indent="0" algn="ctr">
              <a:buNone/>
              <a:defRPr/>
            </a:lvl8pPr>
            <a:lvl9pPr marL="4876678" indent="0" algn="ctr">
              <a:buNone/>
              <a:defRPr/>
            </a:lvl9pPr>
          </a:lstStyle>
          <a:p>
            <a:r>
              <a:rPr lang="en-US"/>
              <a:t>Click to edit Master subtitle style</a:t>
            </a:r>
          </a:p>
        </p:txBody>
      </p:sp>
      <p:sp>
        <p:nvSpPr>
          <p:cNvPr id="4" name="Rectangle 5"/>
          <p:cNvSpPr>
            <a:spLocks noGrp="1" noChangeArrowheads="1"/>
          </p:cNvSpPr>
          <p:nvPr>
            <p:ph type="dt" sz="half" idx="10"/>
          </p:nvPr>
        </p:nvSpPr>
        <p:spPr>
          <a:ln/>
        </p:spPr>
        <p:txBody>
          <a:bodyPr/>
          <a:lstStyle>
            <a:lvl1pPr>
              <a:defRPr/>
            </a:lvl1pPr>
          </a:lstStyle>
          <a:p>
            <a:fld id="{15D3868C-1DF2-4186-95B0-525F310AAAE4}" type="datetimeFigureOut">
              <a:rPr lang="en-US" smtClean="0"/>
              <a:t>4/30/2019</a:t>
            </a:fld>
            <a:endParaRPr lang="en-US"/>
          </a:p>
        </p:txBody>
      </p:sp>
      <p:sp>
        <p:nvSpPr>
          <p:cNvPr id="5" name="Rectangle 6"/>
          <p:cNvSpPr>
            <a:spLocks noGrp="1" noChangeArrowheads="1"/>
          </p:cNvSpPr>
          <p:nvPr>
            <p:ph type="ftr" sz="quarter" idx="11"/>
          </p:nvPr>
        </p:nvSpPr>
        <p:spPr>
          <a:ln/>
        </p:spPr>
        <p:txBody>
          <a:bodyPr/>
          <a:lstStyle>
            <a:lvl1pPr>
              <a:defRPr/>
            </a:lvl1pPr>
          </a:lstStyle>
          <a:p>
            <a:endParaRPr lang="en-US"/>
          </a:p>
        </p:txBody>
      </p:sp>
      <p:sp>
        <p:nvSpPr>
          <p:cNvPr id="6" name="Rectangle 7"/>
          <p:cNvSpPr>
            <a:spLocks noGrp="1" noChangeArrowheads="1"/>
          </p:cNvSpPr>
          <p:nvPr>
            <p:ph type="sldNum" sz="quarter" idx="12"/>
          </p:nvPr>
        </p:nvSpPr>
        <p:spPr>
          <a:ln/>
        </p:spPr>
        <p:txBody>
          <a:bodyPr/>
          <a:lstStyle>
            <a:lvl1pPr>
              <a:defRPr/>
            </a:lvl1pPr>
          </a:lstStyle>
          <a:p>
            <a:fld id="{D7E599B7-C711-446F-B39D-43A50B27C978}" type="slidenum">
              <a:rPr lang="en-US" smtClean="0"/>
              <a:t>‹#›</a:t>
            </a:fld>
            <a:endParaRPr lang="en-US"/>
          </a:p>
        </p:txBody>
      </p:sp>
    </p:spTree>
    <p:extLst>
      <p:ext uri="{BB962C8B-B14F-4D97-AF65-F5344CB8AC3E}">
        <p14:creationId xmlns:p14="http://schemas.microsoft.com/office/powerpoint/2010/main" val="1506702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1pPr>
              <a:defRPr>
                <a:latin typeface="Calibri" panose="020F0502020204030204" pitchFamily="34" charset="0"/>
              </a:defRPr>
            </a:lvl1pPr>
            <a:lvl2pPr>
              <a:defRPr>
                <a:latin typeface="Calibri" panose="020F0502020204030204" pitchFamily="34" charset="0"/>
              </a:defRPr>
            </a:lvl2pPr>
            <a:lvl3pPr>
              <a:defRPr>
                <a:latin typeface="Calibri" panose="020F0502020204030204" pitchFamily="34" charset="0"/>
              </a:defRPr>
            </a:lvl3pPr>
            <a:lvl4pPr>
              <a:defRPr>
                <a:latin typeface="Calibri" panose="020F0502020204030204" pitchFamily="34" charset="0"/>
              </a:defRPr>
            </a:lvl4pPr>
            <a:lvl5pPr>
              <a:defRPr>
                <a:latin typeface="Calibri" panose="020F050202020403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Rectangle 5"/>
          <p:cNvSpPr>
            <a:spLocks noGrp="1" noChangeArrowheads="1"/>
          </p:cNvSpPr>
          <p:nvPr>
            <p:ph type="dt" sz="half" idx="10"/>
          </p:nvPr>
        </p:nvSpPr>
        <p:spPr>
          <a:ln/>
        </p:spPr>
        <p:txBody>
          <a:bodyPr/>
          <a:lstStyle>
            <a:lvl1pPr>
              <a:defRPr/>
            </a:lvl1pPr>
          </a:lstStyle>
          <a:p>
            <a:fld id="{15D3868C-1DF2-4186-95B0-525F310AAAE4}" type="datetimeFigureOut">
              <a:rPr lang="en-US" smtClean="0"/>
              <a:t>4/30/2019</a:t>
            </a:fld>
            <a:endParaRPr lang="en-US"/>
          </a:p>
        </p:txBody>
      </p:sp>
      <p:sp>
        <p:nvSpPr>
          <p:cNvPr id="5" name="Rectangle 6"/>
          <p:cNvSpPr>
            <a:spLocks noGrp="1" noChangeArrowheads="1"/>
          </p:cNvSpPr>
          <p:nvPr>
            <p:ph type="ftr" sz="quarter" idx="11"/>
          </p:nvPr>
        </p:nvSpPr>
        <p:spPr>
          <a:ln/>
        </p:spPr>
        <p:txBody>
          <a:bodyPr/>
          <a:lstStyle>
            <a:lvl1pPr>
              <a:defRPr/>
            </a:lvl1pPr>
          </a:lstStyle>
          <a:p>
            <a:endParaRPr lang="en-US"/>
          </a:p>
        </p:txBody>
      </p:sp>
      <p:sp>
        <p:nvSpPr>
          <p:cNvPr id="6" name="Rectangle 7"/>
          <p:cNvSpPr>
            <a:spLocks noGrp="1" noChangeArrowheads="1"/>
          </p:cNvSpPr>
          <p:nvPr>
            <p:ph type="sldNum" sz="quarter" idx="12"/>
          </p:nvPr>
        </p:nvSpPr>
        <p:spPr>
          <a:ln/>
        </p:spPr>
        <p:txBody>
          <a:bodyPr/>
          <a:lstStyle>
            <a:lvl1pPr>
              <a:defRPr/>
            </a:lvl1pPr>
          </a:lstStyle>
          <a:p>
            <a:fld id="{D7E599B7-C711-446F-B39D-43A50B27C978}" type="slidenum">
              <a:rPr lang="en-US" smtClean="0"/>
              <a:t>‹#›</a:t>
            </a:fld>
            <a:endParaRPr lang="en-US"/>
          </a:p>
        </p:txBody>
      </p:sp>
    </p:spTree>
    <p:extLst>
      <p:ext uri="{BB962C8B-B14F-4D97-AF65-F5344CB8AC3E}">
        <p14:creationId xmlns:p14="http://schemas.microsoft.com/office/powerpoint/2010/main" val="17890778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5333"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667"/>
            </a:lvl1pPr>
            <a:lvl2pPr marL="609585" indent="0">
              <a:buNone/>
              <a:defRPr sz="2400"/>
            </a:lvl2pPr>
            <a:lvl3pPr marL="1219170" indent="0">
              <a:buNone/>
              <a:defRPr sz="2133"/>
            </a:lvl3pPr>
            <a:lvl4pPr marL="1828754" indent="0">
              <a:buNone/>
              <a:defRPr sz="1867"/>
            </a:lvl4pPr>
            <a:lvl5pPr marL="2438339" indent="0">
              <a:buNone/>
              <a:defRPr sz="1867"/>
            </a:lvl5pPr>
            <a:lvl6pPr marL="3047924" indent="0">
              <a:buNone/>
              <a:defRPr sz="1867"/>
            </a:lvl6pPr>
            <a:lvl7pPr marL="3657509" indent="0">
              <a:buNone/>
              <a:defRPr sz="1867"/>
            </a:lvl7pPr>
            <a:lvl8pPr marL="4267093" indent="0">
              <a:buNone/>
              <a:defRPr sz="1867"/>
            </a:lvl8pPr>
            <a:lvl9pPr marL="4876678" indent="0">
              <a:buNone/>
              <a:defRPr sz="1867"/>
            </a:lvl9pPr>
          </a:lstStyle>
          <a:p>
            <a:pPr lvl="0"/>
            <a:r>
              <a:rPr lang="en-US"/>
              <a:t>Edit Master text styles</a:t>
            </a:r>
          </a:p>
        </p:txBody>
      </p:sp>
      <p:sp>
        <p:nvSpPr>
          <p:cNvPr id="4" name="Rectangle 5"/>
          <p:cNvSpPr>
            <a:spLocks noGrp="1" noChangeArrowheads="1"/>
          </p:cNvSpPr>
          <p:nvPr>
            <p:ph type="dt" sz="half" idx="10"/>
          </p:nvPr>
        </p:nvSpPr>
        <p:spPr>
          <a:ln/>
        </p:spPr>
        <p:txBody>
          <a:bodyPr/>
          <a:lstStyle>
            <a:lvl1pPr>
              <a:defRPr/>
            </a:lvl1pPr>
          </a:lstStyle>
          <a:p>
            <a:fld id="{15D3868C-1DF2-4186-95B0-525F310AAAE4}" type="datetimeFigureOut">
              <a:rPr lang="en-US" smtClean="0"/>
              <a:t>4/30/2019</a:t>
            </a:fld>
            <a:endParaRPr lang="en-US"/>
          </a:p>
        </p:txBody>
      </p:sp>
      <p:sp>
        <p:nvSpPr>
          <p:cNvPr id="5" name="Rectangle 6"/>
          <p:cNvSpPr>
            <a:spLocks noGrp="1" noChangeArrowheads="1"/>
          </p:cNvSpPr>
          <p:nvPr>
            <p:ph type="ftr" sz="quarter" idx="11"/>
          </p:nvPr>
        </p:nvSpPr>
        <p:spPr>
          <a:ln/>
        </p:spPr>
        <p:txBody>
          <a:bodyPr/>
          <a:lstStyle>
            <a:lvl1pPr>
              <a:defRPr/>
            </a:lvl1pPr>
          </a:lstStyle>
          <a:p>
            <a:endParaRPr lang="en-US"/>
          </a:p>
        </p:txBody>
      </p:sp>
      <p:sp>
        <p:nvSpPr>
          <p:cNvPr id="6" name="Rectangle 7"/>
          <p:cNvSpPr>
            <a:spLocks noGrp="1" noChangeArrowheads="1"/>
          </p:cNvSpPr>
          <p:nvPr>
            <p:ph type="sldNum" sz="quarter" idx="12"/>
          </p:nvPr>
        </p:nvSpPr>
        <p:spPr>
          <a:ln/>
        </p:spPr>
        <p:txBody>
          <a:bodyPr/>
          <a:lstStyle>
            <a:lvl1pPr>
              <a:defRPr/>
            </a:lvl1pPr>
          </a:lstStyle>
          <a:p>
            <a:fld id="{D7E599B7-C711-446F-B39D-43A50B27C978}" type="slidenum">
              <a:rPr lang="en-US" smtClean="0"/>
              <a:t>‹#›</a:t>
            </a:fld>
            <a:endParaRPr lang="en-US"/>
          </a:p>
        </p:txBody>
      </p:sp>
    </p:spTree>
    <p:extLst>
      <p:ext uri="{BB962C8B-B14F-4D97-AF65-F5344CB8AC3E}">
        <p14:creationId xmlns:p14="http://schemas.microsoft.com/office/powerpoint/2010/main" val="38279984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3733"/>
            </a:lvl1pPr>
            <a:lvl2pPr>
              <a:defRPr sz="3200"/>
            </a:lvl2pPr>
            <a:lvl3pPr>
              <a:defRPr sz="2667"/>
            </a:lvl3pPr>
            <a:lvl4pPr>
              <a:defRPr sz="2400"/>
            </a:lvl4pPr>
            <a:lvl5pPr>
              <a:defRPr sz="2400"/>
            </a:lvl5pPr>
            <a:lvl6pPr>
              <a:defRPr sz="2400"/>
            </a:lvl6pPr>
            <a:lvl7pPr>
              <a:defRPr sz="2400"/>
            </a:lvl7pPr>
            <a:lvl8pPr>
              <a:defRPr sz="2400"/>
            </a:lvl8pPr>
            <a:lvl9pPr>
              <a:defRPr sz="2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3733"/>
            </a:lvl1pPr>
            <a:lvl2pPr>
              <a:defRPr sz="3200"/>
            </a:lvl2pPr>
            <a:lvl3pPr>
              <a:defRPr sz="2667"/>
            </a:lvl3pPr>
            <a:lvl4pPr>
              <a:defRPr sz="2400"/>
            </a:lvl4pPr>
            <a:lvl5pPr>
              <a:defRPr sz="2400"/>
            </a:lvl5pPr>
            <a:lvl6pPr>
              <a:defRPr sz="2400"/>
            </a:lvl6pPr>
            <a:lvl7pPr>
              <a:defRPr sz="2400"/>
            </a:lvl7pPr>
            <a:lvl8pPr>
              <a:defRPr sz="2400"/>
            </a:lvl8pPr>
            <a:lvl9pPr>
              <a:defRPr sz="2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5"/>
          <p:cNvSpPr>
            <a:spLocks noGrp="1" noChangeArrowheads="1"/>
          </p:cNvSpPr>
          <p:nvPr>
            <p:ph type="dt" sz="half" idx="10"/>
          </p:nvPr>
        </p:nvSpPr>
        <p:spPr>
          <a:ln/>
        </p:spPr>
        <p:txBody>
          <a:bodyPr/>
          <a:lstStyle>
            <a:lvl1pPr>
              <a:defRPr/>
            </a:lvl1pPr>
          </a:lstStyle>
          <a:p>
            <a:fld id="{15D3868C-1DF2-4186-95B0-525F310AAAE4}" type="datetimeFigureOut">
              <a:rPr lang="en-US" smtClean="0"/>
              <a:t>4/30/2019</a:t>
            </a:fld>
            <a:endParaRPr lang="en-US"/>
          </a:p>
        </p:txBody>
      </p:sp>
      <p:sp>
        <p:nvSpPr>
          <p:cNvPr id="6" name="Rectangle 6"/>
          <p:cNvSpPr>
            <a:spLocks noGrp="1" noChangeArrowheads="1"/>
          </p:cNvSpPr>
          <p:nvPr>
            <p:ph type="ftr" sz="quarter" idx="11"/>
          </p:nvPr>
        </p:nvSpPr>
        <p:spPr>
          <a:ln/>
        </p:spPr>
        <p:txBody>
          <a:bodyPr/>
          <a:lstStyle>
            <a:lvl1pPr>
              <a:defRPr/>
            </a:lvl1pPr>
          </a:lstStyle>
          <a:p>
            <a:endParaRPr lang="en-US"/>
          </a:p>
        </p:txBody>
      </p:sp>
      <p:sp>
        <p:nvSpPr>
          <p:cNvPr id="7" name="Rectangle 7"/>
          <p:cNvSpPr>
            <a:spLocks noGrp="1" noChangeArrowheads="1"/>
          </p:cNvSpPr>
          <p:nvPr>
            <p:ph type="sldNum" sz="quarter" idx="12"/>
          </p:nvPr>
        </p:nvSpPr>
        <p:spPr>
          <a:ln/>
        </p:spPr>
        <p:txBody>
          <a:bodyPr/>
          <a:lstStyle>
            <a:lvl1pPr>
              <a:defRPr/>
            </a:lvl1pPr>
          </a:lstStyle>
          <a:p>
            <a:fld id="{D7E599B7-C711-446F-B39D-43A50B27C978}" type="slidenum">
              <a:rPr lang="en-US" smtClean="0"/>
              <a:t>‹#›</a:t>
            </a:fld>
            <a:endParaRPr lang="en-US"/>
          </a:p>
        </p:txBody>
      </p:sp>
    </p:spTree>
    <p:extLst>
      <p:ext uri="{BB962C8B-B14F-4D97-AF65-F5344CB8AC3E}">
        <p14:creationId xmlns:p14="http://schemas.microsoft.com/office/powerpoint/2010/main" val="24759231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3"/>
          </a:xfrm>
        </p:spPr>
        <p:txBody>
          <a:bodyPr anchor="b"/>
          <a:lstStyle>
            <a:lvl1pPr marL="0" indent="0">
              <a:buNone/>
              <a:defRPr sz="32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a:t>Edit Master text styles</a:t>
            </a:r>
          </a:p>
        </p:txBody>
      </p:sp>
      <p:sp>
        <p:nvSpPr>
          <p:cNvPr id="4" name="Content Placeholder 3"/>
          <p:cNvSpPr>
            <a:spLocks noGrp="1"/>
          </p:cNvSpPr>
          <p:nvPr>
            <p:ph sz="half" idx="2"/>
          </p:nvPr>
        </p:nvSpPr>
        <p:spPr>
          <a:xfrm>
            <a:off x="609600" y="2174875"/>
            <a:ext cx="5386917" cy="3951288"/>
          </a:xfrm>
        </p:spPr>
        <p:txBody>
          <a:bodyPr/>
          <a:lstStyle>
            <a:lvl1pPr>
              <a:defRPr sz="3200"/>
            </a:lvl1pPr>
            <a:lvl2pPr>
              <a:defRPr sz="2667"/>
            </a:lvl2pPr>
            <a:lvl3pPr>
              <a:defRPr sz="2400"/>
            </a:lvl3pPr>
            <a:lvl4pPr>
              <a:defRPr sz="2133"/>
            </a:lvl4pPr>
            <a:lvl5pPr>
              <a:defRPr sz="2133"/>
            </a:lvl5pPr>
            <a:lvl6pPr>
              <a:defRPr sz="2133"/>
            </a:lvl6pPr>
            <a:lvl7pPr>
              <a:defRPr sz="2133"/>
            </a:lvl7pPr>
            <a:lvl8pPr>
              <a:defRPr sz="2133"/>
            </a:lvl8pPr>
            <a:lvl9pPr>
              <a:defRPr sz="2133"/>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9" y="1535113"/>
            <a:ext cx="5389033" cy="639763"/>
          </a:xfrm>
        </p:spPr>
        <p:txBody>
          <a:bodyPr anchor="b"/>
          <a:lstStyle>
            <a:lvl1pPr marL="0" indent="0">
              <a:buNone/>
              <a:defRPr sz="32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a:t>Edit Master text styles</a:t>
            </a:r>
          </a:p>
        </p:txBody>
      </p:sp>
      <p:sp>
        <p:nvSpPr>
          <p:cNvPr id="6" name="Content Placeholder 5"/>
          <p:cNvSpPr>
            <a:spLocks noGrp="1"/>
          </p:cNvSpPr>
          <p:nvPr>
            <p:ph sz="quarter" idx="4"/>
          </p:nvPr>
        </p:nvSpPr>
        <p:spPr>
          <a:xfrm>
            <a:off x="6193369" y="2174875"/>
            <a:ext cx="5389033" cy="3951288"/>
          </a:xfrm>
        </p:spPr>
        <p:txBody>
          <a:bodyPr/>
          <a:lstStyle>
            <a:lvl1pPr>
              <a:defRPr sz="3200"/>
            </a:lvl1pPr>
            <a:lvl2pPr>
              <a:defRPr sz="2667"/>
            </a:lvl2pPr>
            <a:lvl3pPr>
              <a:defRPr sz="2400"/>
            </a:lvl3pPr>
            <a:lvl4pPr>
              <a:defRPr sz="2133"/>
            </a:lvl4pPr>
            <a:lvl5pPr>
              <a:defRPr sz="2133"/>
            </a:lvl5pPr>
            <a:lvl6pPr>
              <a:defRPr sz="2133"/>
            </a:lvl6pPr>
            <a:lvl7pPr>
              <a:defRPr sz="2133"/>
            </a:lvl7pPr>
            <a:lvl8pPr>
              <a:defRPr sz="2133"/>
            </a:lvl8pPr>
            <a:lvl9pPr>
              <a:defRPr sz="2133"/>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5"/>
          <p:cNvSpPr>
            <a:spLocks noGrp="1" noChangeArrowheads="1"/>
          </p:cNvSpPr>
          <p:nvPr>
            <p:ph type="dt" sz="half" idx="10"/>
          </p:nvPr>
        </p:nvSpPr>
        <p:spPr>
          <a:ln/>
        </p:spPr>
        <p:txBody>
          <a:bodyPr/>
          <a:lstStyle>
            <a:lvl1pPr>
              <a:defRPr/>
            </a:lvl1pPr>
          </a:lstStyle>
          <a:p>
            <a:fld id="{15D3868C-1DF2-4186-95B0-525F310AAAE4}" type="datetimeFigureOut">
              <a:rPr lang="en-US" smtClean="0"/>
              <a:t>4/30/2019</a:t>
            </a:fld>
            <a:endParaRPr lang="en-US"/>
          </a:p>
        </p:txBody>
      </p:sp>
      <p:sp>
        <p:nvSpPr>
          <p:cNvPr id="8" name="Rectangle 6"/>
          <p:cNvSpPr>
            <a:spLocks noGrp="1" noChangeArrowheads="1"/>
          </p:cNvSpPr>
          <p:nvPr>
            <p:ph type="ftr" sz="quarter" idx="11"/>
          </p:nvPr>
        </p:nvSpPr>
        <p:spPr>
          <a:ln/>
        </p:spPr>
        <p:txBody>
          <a:bodyPr/>
          <a:lstStyle>
            <a:lvl1pPr>
              <a:defRPr/>
            </a:lvl1pPr>
          </a:lstStyle>
          <a:p>
            <a:endParaRPr lang="en-US"/>
          </a:p>
        </p:txBody>
      </p:sp>
      <p:sp>
        <p:nvSpPr>
          <p:cNvPr id="9" name="Rectangle 7"/>
          <p:cNvSpPr>
            <a:spLocks noGrp="1" noChangeArrowheads="1"/>
          </p:cNvSpPr>
          <p:nvPr>
            <p:ph type="sldNum" sz="quarter" idx="12"/>
          </p:nvPr>
        </p:nvSpPr>
        <p:spPr>
          <a:ln/>
        </p:spPr>
        <p:txBody>
          <a:bodyPr/>
          <a:lstStyle>
            <a:lvl1pPr>
              <a:defRPr/>
            </a:lvl1pPr>
          </a:lstStyle>
          <a:p>
            <a:fld id="{D7E599B7-C711-446F-B39D-43A50B27C978}" type="slidenum">
              <a:rPr lang="en-US" smtClean="0"/>
              <a:t>‹#›</a:t>
            </a:fld>
            <a:endParaRPr lang="en-US"/>
          </a:p>
        </p:txBody>
      </p:sp>
    </p:spTree>
    <p:extLst>
      <p:ext uri="{BB962C8B-B14F-4D97-AF65-F5344CB8AC3E}">
        <p14:creationId xmlns:p14="http://schemas.microsoft.com/office/powerpoint/2010/main" val="8244924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5"/>
          <p:cNvSpPr>
            <a:spLocks noGrp="1" noChangeArrowheads="1"/>
          </p:cNvSpPr>
          <p:nvPr>
            <p:ph type="dt" sz="half" idx="10"/>
          </p:nvPr>
        </p:nvSpPr>
        <p:spPr>
          <a:ln/>
        </p:spPr>
        <p:txBody>
          <a:bodyPr/>
          <a:lstStyle>
            <a:lvl1pPr>
              <a:defRPr/>
            </a:lvl1pPr>
          </a:lstStyle>
          <a:p>
            <a:fld id="{15D3868C-1DF2-4186-95B0-525F310AAAE4}" type="datetimeFigureOut">
              <a:rPr lang="en-US" smtClean="0"/>
              <a:t>4/30/2019</a:t>
            </a:fld>
            <a:endParaRPr lang="en-US"/>
          </a:p>
        </p:txBody>
      </p:sp>
      <p:sp>
        <p:nvSpPr>
          <p:cNvPr id="4" name="Rectangle 6"/>
          <p:cNvSpPr>
            <a:spLocks noGrp="1" noChangeArrowheads="1"/>
          </p:cNvSpPr>
          <p:nvPr>
            <p:ph type="ftr" sz="quarter" idx="11"/>
          </p:nvPr>
        </p:nvSpPr>
        <p:spPr>
          <a:ln/>
        </p:spPr>
        <p:txBody>
          <a:bodyPr/>
          <a:lstStyle>
            <a:lvl1pPr>
              <a:defRPr/>
            </a:lvl1pPr>
          </a:lstStyle>
          <a:p>
            <a:endParaRPr lang="en-US"/>
          </a:p>
        </p:txBody>
      </p:sp>
      <p:sp>
        <p:nvSpPr>
          <p:cNvPr id="5" name="Rectangle 7"/>
          <p:cNvSpPr>
            <a:spLocks noGrp="1" noChangeArrowheads="1"/>
          </p:cNvSpPr>
          <p:nvPr>
            <p:ph type="sldNum" sz="quarter" idx="12"/>
          </p:nvPr>
        </p:nvSpPr>
        <p:spPr>
          <a:ln/>
        </p:spPr>
        <p:txBody>
          <a:bodyPr/>
          <a:lstStyle>
            <a:lvl1pPr>
              <a:defRPr/>
            </a:lvl1pPr>
          </a:lstStyle>
          <a:p>
            <a:fld id="{D7E599B7-C711-446F-B39D-43A50B27C978}" type="slidenum">
              <a:rPr lang="en-US" smtClean="0"/>
              <a:t>‹#›</a:t>
            </a:fld>
            <a:endParaRPr lang="en-US"/>
          </a:p>
        </p:txBody>
      </p:sp>
    </p:spTree>
    <p:extLst>
      <p:ext uri="{BB962C8B-B14F-4D97-AF65-F5344CB8AC3E}">
        <p14:creationId xmlns:p14="http://schemas.microsoft.com/office/powerpoint/2010/main" val="42261326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5"/>
          <p:cNvSpPr>
            <a:spLocks noGrp="1" noChangeArrowheads="1"/>
          </p:cNvSpPr>
          <p:nvPr>
            <p:ph type="dt" sz="half" idx="10"/>
          </p:nvPr>
        </p:nvSpPr>
        <p:spPr>
          <a:ln/>
        </p:spPr>
        <p:txBody>
          <a:bodyPr/>
          <a:lstStyle>
            <a:lvl1pPr>
              <a:defRPr/>
            </a:lvl1pPr>
          </a:lstStyle>
          <a:p>
            <a:fld id="{15D3868C-1DF2-4186-95B0-525F310AAAE4}" type="datetimeFigureOut">
              <a:rPr lang="en-US" smtClean="0"/>
              <a:t>4/30/2019</a:t>
            </a:fld>
            <a:endParaRPr lang="en-US"/>
          </a:p>
        </p:txBody>
      </p:sp>
      <p:sp>
        <p:nvSpPr>
          <p:cNvPr id="3" name="Rectangle 6"/>
          <p:cNvSpPr>
            <a:spLocks noGrp="1" noChangeArrowheads="1"/>
          </p:cNvSpPr>
          <p:nvPr>
            <p:ph type="ftr" sz="quarter" idx="11"/>
          </p:nvPr>
        </p:nvSpPr>
        <p:spPr>
          <a:ln/>
        </p:spPr>
        <p:txBody>
          <a:bodyPr/>
          <a:lstStyle>
            <a:lvl1pPr>
              <a:defRPr/>
            </a:lvl1pPr>
          </a:lstStyle>
          <a:p>
            <a:endParaRPr lang="en-US"/>
          </a:p>
        </p:txBody>
      </p:sp>
      <p:sp>
        <p:nvSpPr>
          <p:cNvPr id="4" name="Rectangle 7"/>
          <p:cNvSpPr>
            <a:spLocks noGrp="1" noChangeArrowheads="1"/>
          </p:cNvSpPr>
          <p:nvPr>
            <p:ph type="sldNum" sz="quarter" idx="12"/>
          </p:nvPr>
        </p:nvSpPr>
        <p:spPr>
          <a:ln/>
        </p:spPr>
        <p:txBody>
          <a:bodyPr/>
          <a:lstStyle>
            <a:lvl1pPr>
              <a:defRPr/>
            </a:lvl1pPr>
          </a:lstStyle>
          <a:p>
            <a:fld id="{D7E599B7-C711-446F-B39D-43A50B27C978}" type="slidenum">
              <a:rPr lang="en-US" smtClean="0"/>
              <a:t>‹#›</a:t>
            </a:fld>
            <a:endParaRPr lang="en-US"/>
          </a:p>
        </p:txBody>
      </p:sp>
    </p:spTree>
    <p:extLst>
      <p:ext uri="{BB962C8B-B14F-4D97-AF65-F5344CB8AC3E}">
        <p14:creationId xmlns:p14="http://schemas.microsoft.com/office/powerpoint/2010/main" val="41988258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49"/>
            <a:ext cx="4011084" cy="1162051"/>
          </a:xfrm>
        </p:spPr>
        <p:txBody>
          <a:bodyPr anchor="b"/>
          <a:lstStyle>
            <a:lvl1pPr algn="l">
              <a:defRPr sz="2667" b="1"/>
            </a:lvl1pPr>
          </a:lstStyle>
          <a:p>
            <a:r>
              <a:rPr lang="en-US"/>
              <a:t>Click to edit Master title style</a:t>
            </a:r>
          </a:p>
        </p:txBody>
      </p:sp>
      <p:sp>
        <p:nvSpPr>
          <p:cNvPr id="3" name="Content Placeholder 2"/>
          <p:cNvSpPr>
            <a:spLocks noGrp="1"/>
          </p:cNvSpPr>
          <p:nvPr>
            <p:ph idx="1"/>
          </p:nvPr>
        </p:nvSpPr>
        <p:spPr>
          <a:xfrm>
            <a:off x="4766733" y="273052"/>
            <a:ext cx="6815667" cy="5853113"/>
          </a:xfrm>
        </p:spPr>
        <p:txBody>
          <a:bodyPr/>
          <a:lstStyle>
            <a:lvl1pPr>
              <a:defRPr sz="4267"/>
            </a:lvl1pPr>
            <a:lvl2pPr>
              <a:defRPr sz="3733"/>
            </a:lvl2pPr>
            <a:lvl3pPr>
              <a:defRPr sz="3200"/>
            </a:lvl3pPr>
            <a:lvl4pPr>
              <a:defRPr sz="2667"/>
            </a:lvl4pPr>
            <a:lvl5pPr>
              <a:defRPr sz="2667"/>
            </a:lvl5pPr>
            <a:lvl6pPr>
              <a:defRPr sz="2667"/>
            </a:lvl6pPr>
            <a:lvl7pPr>
              <a:defRPr sz="2667"/>
            </a:lvl7pPr>
            <a:lvl8pPr>
              <a:defRPr sz="2667"/>
            </a:lvl8pPr>
            <a:lvl9pPr>
              <a:defRPr sz="2667"/>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2" y="1435102"/>
            <a:ext cx="4011084" cy="4691063"/>
          </a:xfrm>
        </p:spPr>
        <p:txBody>
          <a:bodyPr/>
          <a:lstStyle>
            <a:lvl1pPr marL="0" indent="0">
              <a:buNone/>
              <a:defRPr sz="1867"/>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a:t>Edit Master text styles</a:t>
            </a:r>
          </a:p>
        </p:txBody>
      </p:sp>
      <p:sp>
        <p:nvSpPr>
          <p:cNvPr id="5" name="Rectangle 5"/>
          <p:cNvSpPr>
            <a:spLocks noGrp="1" noChangeArrowheads="1"/>
          </p:cNvSpPr>
          <p:nvPr>
            <p:ph type="dt" sz="half" idx="10"/>
          </p:nvPr>
        </p:nvSpPr>
        <p:spPr>
          <a:ln/>
        </p:spPr>
        <p:txBody>
          <a:bodyPr/>
          <a:lstStyle>
            <a:lvl1pPr>
              <a:defRPr/>
            </a:lvl1pPr>
          </a:lstStyle>
          <a:p>
            <a:fld id="{15D3868C-1DF2-4186-95B0-525F310AAAE4}" type="datetimeFigureOut">
              <a:rPr lang="en-US" smtClean="0"/>
              <a:t>4/30/2019</a:t>
            </a:fld>
            <a:endParaRPr lang="en-US"/>
          </a:p>
        </p:txBody>
      </p:sp>
      <p:sp>
        <p:nvSpPr>
          <p:cNvPr id="6" name="Rectangle 6"/>
          <p:cNvSpPr>
            <a:spLocks noGrp="1" noChangeArrowheads="1"/>
          </p:cNvSpPr>
          <p:nvPr>
            <p:ph type="ftr" sz="quarter" idx="11"/>
          </p:nvPr>
        </p:nvSpPr>
        <p:spPr>
          <a:ln/>
        </p:spPr>
        <p:txBody>
          <a:bodyPr/>
          <a:lstStyle>
            <a:lvl1pPr>
              <a:defRPr/>
            </a:lvl1pPr>
          </a:lstStyle>
          <a:p>
            <a:endParaRPr lang="en-US"/>
          </a:p>
        </p:txBody>
      </p:sp>
      <p:sp>
        <p:nvSpPr>
          <p:cNvPr id="7" name="Rectangle 7"/>
          <p:cNvSpPr>
            <a:spLocks noGrp="1" noChangeArrowheads="1"/>
          </p:cNvSpPr>
          <p:nvPr>
            <p:ph type="sldNum" sz="quarter" idx="12"/>
          </p:nvPr>
        </p:nvSpPr>
        <p:spPr>
          <a:ln/>
        </p:spPr>
        <p:txBody>
          <a:bodyPr/>
          <a:lstStyle>
            <a:lvl1pPr>
              <a:defRPr/>
            </a:lvl1pPr>
          </a:lstStyle>
          <a:p>
            <a:fld id="{D7E599B7-C711-446F-B39D-43A50B27C978}" type="slidenum">
              <a:rPr lang="en-US" smtClean="0"/>
              <a:t>‹#›</a:t>
            </a:fld>
            <a:endParaRPr lang="en-US"/>
          </a:p>
        </p:txBody>
      </p:sp>
    </p:spTree>
    <p:extLst>
      <p:ext uri="{BB962C8B-B14F-4D97-AF65-F5344CB8AC3E}">
        <p14:creationId xmlns:p14="http://schemas.microsoft.com/office/powerpoint/2010/main" val="15528520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9"/>
          </a:xfrm>
        </p:spPr>
        <p:txBody>
          <a:bodyPr anchor="b"/>
          <a:lstStyle>
            <a:lvl1pPr algn="l">
              <a:defRPr sz="2667"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4267"/>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pPr lvl="0"/>
            <a:r>
              <a:rPr lang="en-US" noProof="0"/>
              <a:t>Click icon to add picture</a:t>
            </a:r>
          </a:p>
        </p:txBody>
      </p:sp>
      <p:sp>
        <p:nvSpPr>
          <p:cNvPr id="4" name="Text Placeholder 3"/>
          <p:cNvSpPr>
            <a:spLocks noGrp="1"/>
          </p:cNvSpPr>
          <p:nvPr>
            <p:ph type="body" sz="half" idx="2"/>
          </p:nvPr>
        </p:nvSpPr>
        <p:spPr>
          <a:xfrm>
            <a:off x="2389717" y="5367338"/>
            <a:ext cx="7315200" cy="804863"/>
          </a:xfrm>
        </p:spPr>
        <p:txBody>
          <a:bodyPr/>
          <a:lstStyle>
            <a:lvl1pPr marL="0" indent="0">
              <a:buNone/>
              <a:defRPr sz="1867"/>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a:t>Edit Master text styles</a:t>
            </a:r>
          </a:p>
        </p:txBody>
      </p:sp>
      <p:sp>
        <p:nvSpPr>
          <p:cNvPr id="5" name="Rectangle 5"/>
          <p:cNvSpPr>
            <a:spLocks noGrp="1" noChangeArrowheads="1"/>
          </p:cNvSpPr>
          <p:nvPr>
            <p:ph type="dt" sz="half" idx="10"/>
          </p:nvPr>
        </p:nvSpPr>
        <p:spPr>
          <a:ln/>
        </p:spPr>
        <p:txBody>
          <a:bodyPr/>
          <a:lstStyle>
            <a:lvl1pPr>
              <a:defRPr/>
            </a:lvl1pPr>
          </a:lstStyle>
          <a:p>
            <a:fld id="{15D3868C-1DF2-4186-95B0-525F310AAAE4}" type="datetimeFigureOut">
              <a:rPr lang="en-US" smtClean="0"/>
              <a:t>4/30/2019</a:t>
            </a:fld>
            <a:endParaRPr lang="en-US"/>
          </a:p>
        </p:txBody>
      </p:sp>
      <p:sp>
        <p:nvSpPr>
          <p:cNvPr id="6" name="Rectangle 6"/>
          <p:cNvSpPr>
            <a:spLocks noGrp="1" noChangeArrowheads="1"/>
          </p:cNvSpPr>
          <p:nvPr>
            <p:ph type="ftr" sz="quarter" idx="11"/>
          </p:nvPr>
        </p:nvSpPr>
        <p:spPr>
          <a:ln/>
        </p:spPr>
        <p:txBody>
          <a:bodyPr/>
          <a:lstStyle>
            <a:lvl1pPr>
              <a:defRPr/>
            </a:lvl1pPr>
          </a:lstStyle>
          <a:p>
            <a:endParaRPr lang="en-US"/>
          </a:p>
        </p:txBody>
      </p:sp>
      <p:sp>
        <p:nvSpPr>
          <p:cNvPr id="7" name="Rectangle 7"/>
          <p:cNvSpPr>
            <a:spLocks noGrp="1" noChangeArrowheads="1"/>
          </p:cNvSpPr>
          <p:nvPr>
            <p:ph type="sldNum" sz="quarter" idx="12"/>
          </p:nvPr>
        </p:nvSpPr>
        <p:spPr>
          <a:ln/>
        </p:spPr>
        <p:txBody>
          <a:bodyPr/>
          <a:lstStyle>
            <a:lvl1pPr>
              <a:defRPr/>
            </a:lvl1pPr>
          </a:lstStyle>
          <a:p>
            <a:fld id="{D7E599B7-C711-446F-B39D-43A50B27C978}" type="slidenum">
              <a:rPr lang="en-US" smtClean="0"/>
              <a:t>‹#›</a:t>
            </a:fld>
            <a:endParaRPr lang="en-US"/>
          </a:p>
        </p:txBody>
      </p:sp>
    </p:spTree>
    <p:extLst>
      <p:ext uri="{BB962C8B-B14F-4D97-AF65-F5344CB8AC3E}">
        <p14:creationId xmlns:p14="http://schemas.microsoft.com/office/powerpoint/2010/main" val="20859210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5"/>
          <p:cNvSpPr>
            <a:spLocks noGrp="1" noChangeArrowheads="1"/>
          </p:cNvSpPr>
          <p:nvPr>
            <p:ph type="dt" sz="half" idx="10"/>
          </p:nvPr>
        </p:nvSpPr>
        <p:spPr>
          <a:ln/>
        </p:spPr>
        <p:txBody>
          <a:bodyPr/>
          <a:lstStyle>
            <a:lvl1pPr>
              <a:defRPr/>
            </a:lvl1pPr>
          </a:lstStyle>
          <a:p>
            <a:fld id="{15D3868C-1DF2-4186-95B0-525F310AAAE4}" type="datetimeFigureOut">
              <a:rPr lang="en-US" smtClean="0"/>
              <a:t>4/30/2019</a:t>
            </a:fld>
            <a:endParaRPr lang="en-US"/>
          </a:p>
        </p:txBody>
      </p:sp>
      <p:sp>
        <p:nvSpPr>
          <p:cNvPr id="5" name="Rectangle 6"/>
          <p:cNvSpPr>
            <a:spLocks noGrp="1" noChangeArrowheads="1"/>
          </p:cNvSpPr>
          <p:nvPr>
            <p:ph type="ftr" sz="quarter" idx="11"/>
          </p:nvPr>
        </p:nvSpPr>
        <p:spPr>
          <a:ln/>
        </p:spPr>
        <p:txBody>
          <a:bodyPr/>
          <a:lstStyle>
            <a:lvl1pPr>
              <a:defRPr/>
            </a:lvl1pPr>
          </a:lstStyle>
          <a:p>
            <a:endParaRPr lang="en-US"/>
          </a:p>
        </p:txBody>
      </p:sp>
      <p:sp>
        <p:nvSpPr>
          <p:cNvPr id="6" name="Rectangle 7"/>
          <p:cNvSpPr>
            <a:spLocks noGrp="1" noChangeArrowheads="1"/>
          </p:cNvSpPr>
          <p:nvPr>
            <p:ph type="sldNum" sz="quarter" idx="12"/>
          </p:nvPr>
        </p:nvSpPr>
        <p:spPr>
          <a:ln/>
        </p:spPr>
        <p:txBody>
          <a:bodyPr/>
          <a:lstStyle>
            <a:lvl1pPr>
              <a:defRPr/>
            </a:lvl1pPr>
          </a:lstStyle>
          <a:p>
            <a:fld id="{D7E599B7-C711-446F-B39D-43A50B27C978}" type="slidenum">
              <a:rPr lang="en-US" smtClean="0"/>
              <a:t>‹#›</a:t>
            </a:fld>
            <a:endParaRPr lang="en-US"/>
          </a:p>
        </p:txBody>
      </p:sp>
    </p:spTree>
    <p:extLst>
      <p:ext uri="{BB962C8B-B14F-4D97-AF65-F5344CB8AC3E}">
        <p14:creationId xmlns:p14="http://schemas.microsoft.com/office/powerpoint/2010/main" val="8160370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5"/>
          <p:cNvSpPr>
            <a:spLocks noGrp="1" noChangeArrowheads="1"/>
          </p:cNvSpPr>
          <p:nvPr>
            <p:ph type="dt" sz="half" idx="10"/>
          </p:nvPr>
        </p:nvSpPr>
        <p:spPr>
          <a:ln/>
        </p:spPr>
        <p:txBody>
          <a:bodyPr/>
          <a:lstStyle>
            <a:lvl1pPr>
              <a:defRPr/>
            </a:lvl1pPr>
          </a:lstStyle>
          <a:p>
            <a:fld id="{15D3868C-1DF2-4186-95B0-525F310AAAE4}" type="datetimeFigureOut">
              <a:rPr lang="en-US" smtClean="0"/>
              <a:t>4/30/2019</a:t>
            </a:fld>
            <a:endParaRPr lang="en-US"/>
          </a:p>
        </p:txBody>
      </p:sp>
      <p:sp>
        <p:nvSpPr>
          <p:cNvPr id="5" name="Rectangle 6"/>
          <p:cNvSpPr>
            <a:spLocks noGrp="1" noChangeArrowheads="1"/>
          </p:cNvSpPr>
          <p:nvPr>
            <p:ph type="ftr" sz="quarter" idx="11"/>
          </p:nvPr>
        </p:nvSpPr>
        <p:spPr>
          <a:ln/>
        </p:spPr>
        <p:txBody>
          <a:bodyPr/>
          <a:lstStyle>
            <a:lvl1pPr>
              <a:defRPr/>
            </a:lvl1pPr>
          </a:lstStyle>
          <a:p>
            <a:endParaRPr lang="en-US"/>
          </a:p>
        </p:txBody>
      </p:sp>
      <p:sp>
        <p:nvSpPr>
          <p:cNvPr id="6" name="Rectangle 7"/>
          <p:cNvSpPr>
            <a:spLocks noGrp="1" noChangeArrowheads="1"/>
          </p:cNvSpPr>
          <p:nvPr>
            <p:ph type="sldNum" sz="quarter" idx="12"/>
          </p:nvPr>
        </p:nvSpPr>
        <p:spPr>
          <a:ln/>
        </p:spPr>
        <p:txBody>
          <a:bodyPr/>
          <a:lstStyle>
            <a:lvl1pPr>
              <a:defRPr/>
            </a:lvl1pPr>
          </a:lstStyle>
          <a:p>
            <a:fld id="{D7E599B7-C711-446F-B39D-43A50B27C978}" type="slidenum">
              <a:rPr lang="en-US" smtClean="0"/>
              <a:t>‹#›</a:t>
            </a:fld>
            <a:endParaRPr lang="en-US"/>
          </a:p>
        </p:txBody>
      </p:sp>
    </p:spTree>
    <p:extLst>
      <p:ext uri="{BB962C8B-B14F-4D97-AF65-F5344CB8AC3E}">
        <p14:creationId xmlns:p14="http://schemas.microsoft.com/office/powerpoint/2010/main" val="241167208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Quote">
    <p:spTree>
      <p:nvGrpSpPr>
        <p:cNvPr id="1" name=""/>
        <p:cNvGrpSpPr/>
        <p:nvPr/>
      </p:nvGrpSpPr>
      <p:grpSpPr>
        <a:xfrm>
          <a:off x="0" y="0"/>
          <a:ext cx="0" cy="0"/>
          <a:chOff x="0" y="0"/>
          <a:chExt cx="0" cy="0"/>
        </a:xfrm>
      </p:grpSpPr>
    </p:spTree>
    <p:extLst>
      <p:ext uri="{BB962C8B-B14F-4D97-AF65-F5344CB8AC3E}">
        <p14:creationId xmlns:p14="http://schemas.microsoft.com/office/powerpoint/2010/main" val="325336693"/>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oleObject" Target="../embeddings/oleObject1.bin"/><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vmlDrawing" Target="../drawings/vmlDrawing1.v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1026" name="Object 2"/>
          <p:cNvGraphicFramePr>
            <a:graphicFrameLocks noChangeAspect="1"/>
          </p:cNvGraphicFramePr>
          <p:nvPr/>
        </p:nvGraphicFramePr>
        <p:xfrm>
          <a:off x="2117" y="1589"/>
          <a:ext cx="12189883" cy="6856412"/>
        </p:xfrm>
        <a:graphic>
          <a:graphicData uri="http://schemas.openxmlformats.org/presentationml/2006/ole">
            <mc:AlternateContent xmlns:mc="http://schemas.openxmlformats.org/markup-compatibility/2006">
              <mc:Choice xmlns:v="urn:schemas-microsoft-com:vml" Requires="v">
                <p:oleObj spid="_x0000_s1042" r:id="rId15" imgW="9142857" imgH="6857143" progId="">
                  <p:embed/>
                </p:oleObj>
              </mc:Choice>
              <mc:Fallback>
                <p:oleObj r:id="rId15" imgW="9142857" imgH="6857143" progId="">
                  <p:embed/>
                  <p:pic>
                    <p:nvPicPr>
                      <p:cNvPr id="1026" name="Object 2"/>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2117" y="1589"/>
                        <a:ext cx="12189883" cy="68564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oleObj>
              </mc:Fallback>
            </mc:AlternateContent>
          </a:graphicData>
        </a:graphic>
      </p:graphicFrame>
      <p:sp>
        <p:nvSpPr>
          <p:cNvPr id="1027" name="Rectangle 3"/>
          <p:cNvSpPr>
            <a:spLocks noGrp="1" noChangeArrowheads="1"/>
          </p:cNvSpPr>
          <p:nvPr>
            <p:ph type="title"/>
          </p:nvPr>
        </p:nvSpPr>
        <p:spPr bwMode="auto">
          <a:xfrm>
            <a:off x="609600" y="274639"/>
            <a:ext cx="10972800" cy="1143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8" name="Rectangle 4"/>
          <p:cNvSpPr>
            <a:spLocks noGrp="1" noChangeArrowheads="1"/>
          </p:cNvSpPr>
          <p:nvPr>
            <p:ph type="body" idx="1"/>
          </p:nvPr>
        </p:nvSpPr>
        <p:spPr bwMode="auto">
          <a:xfrm>
            <a:off x="609600" y="1600201"/>
            <a:ext cx="10972800" cy="45259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64517" name="Rectangle 5"/>
          <p:cNvSpPr>
            <a:spLocks noGrp="1" noChangeArrowheads="1"/>
          </p:cNvSpPr>
          <p:nvPr>
            <p:ph type="dt" sz="half" idx="2"/>
          </p:nvPr>
        </p:nvSpPr>
        <p:spPr bwMode="auto">
          <a:xfrm>
            <a:off x="609600" y="6245225"/>
            <a:ext cx="2844800" cy="47625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867"/>
            </a:lvl1pPr>
          </a:lstStyle>
          <a:p>
            <a:fld id="{15D3868C-1DF2-4186-95B0-525F310AAAE4}" type="datetimeFigureOut">
              <a:rPr lang="en-US" smtClean="0"/>
              <a:t>4/30/2019</a:t>
            </a:fld>
            <a:endParaRPr lang="en-US"/>
          </a:p>
        </p:txBody>
      </p:sp>
      <p:sp>
        <p:nvSpPr>
          <p:cNvPr id="64518" name="Rectangle 6"/>
          <p:cNvSpPr>
            <a:spLocks noGrp="1" noChangeArrowheads="1"/>
          </p:cNvSpPr>
          <p:nvPr>
            <p:ph type="ftr" sz="quarter" idx="3"/>
          </p:nvPr>
        </p:nvSpPr>
        <p:spPr bwMode="auto">
          <a:xfrm>
            <a:off x="4165600" y="6245225"/>
            <a:ext cx="3860800" cy="47625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867"/>
            </a:lvl1pPr>
          </a:lstStyle>
          <a:p>
            <a:endParaRPr lang="en-US"/>
          </a:p>
        </p:txBody>
      </p:sp>
      <p:sp>
        <p:nvSpPr>
          <p:cNvPr id="64519" name="Rectangle 7"/>
          <p:cNvSpPr>
            <a:spLocks noGrp="1" noChangeArrowheads="1"/>
          </p:cNvSpPr>
          <p:nvPr>
            <p:ph type="sldNum" sz="quarter" idx="4"/>
          </p:nvPr>
        </p:nvSpPr>
        <p:spPr bwMode="auto">
          <a:xfrm>
            <a:off x="8737600" y="6245225"/>
            <a:ext cx="2844800" cy="47625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867"/>
            </a:lvl1pPr>
          </a:lstStyle>
          <a:p>
            <a:fld id="{D7E599B7-C711-446F-B39D-43A50B27C978}" type="slidenum">
              <a:rPr lang="en-US" smtClean="0"/>
              <a:t>‹#›</a:t>
            </a:fld>
            <a:endParaRPr lang="en-US"/>
          </a:p>
        </p:txBody>
      </p:sp>
    </p:spTree>
    <p:extLst>
      <p:ext uri="{BB962C8B-B14F-4D97-AF65-F5344CB8AC3E}">
        <p14:creationId xmlns:p14="http://schemas.microsoft.com/office/powerpoint/2010/main" val="50669034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ctr" rtl="0" eaLnBrk="1" fontAlgn="base" hangingPunct="1">
        <a:spcBef>
          <a:spcPct val="0"/>
        </a:spcBef>
        <a:spcAft>
          <a:spcPct val="0"/>
        </a:spcAft>
        <a:defRPr sz="5867">
          <a:solidFill>
            <a:schemeClr val="tx2"/>
          </a:solidFill>
          <a:latin typeface="+mj-lt"/>
          <a:ea typeface="+mj-ea"/>
          <a:cs typeface="+mj-cs"/>
        </a:defRPr>
      </a:lvl1pPr>
      <a:lvl2pPr algn="ctr" rtl="0" eaLnBrk="1" fontAlgn="base" hangingPunct="1">
        <a:spcBef>
          <a:spcPct val="0"/>
        </a:spcBef>
        <a:spcAft>
          <a:spcPct val="0"/>
        </a:spcAft>
        <a:defRPr sz="5867">
          <a:solidFill>
            <a:schemeClr val="tx2"/>
          </a:solidFill>
          <a:latin typeface="Clarendon" pitchFamily="2" charset="0"/>
          <a:cs typeface="Arial" charset="0"/>
        </a:defRPr>
      </a:lvl2pPr>
      <a:lvl3pPr algn="ctr" rtl="0" eaLnBrk="1" fontAlgn="base" hangingPunct="1">
        <a:spcBef>
          <a:spcPct val="0"/>
        </a:spcBef>
        <a:spcAft>
          <a:spcPct val="0"/>
        </a:spcAft>
        <a:defRPr sz="5867">
          <a:solidFill>
            <a:schemeClr val="tx2"/>
          </a:solidFill>
          <a:latin typeface="Clarendon" pitchFamily="2" charset="0"/>
          <a:cs typeface="Arial" charset="0"/>
        </a:defRPr>
      </a:lvl3pPr>
      <a:lvl4pPr algn="ctr" rtl="0" eaLnBrk="1" fontAlgn="base" hangingPunct="1">
        <a:spcBef>
          <a:spcPct val="0"/>
        </a:spcBef>
        <a:spcAft>
          <a:spcPct val="0"/>
        </a:spcAft>
        <a:defRPr sz="5867">
          <a:solidFill>
            <a:schemeClr val="tx2"/>
          </a:solidFill>
          <a:latin typeface="Clarendon" pitchFamily="2" charset="0"/>
          <a:cs typeface="Arial" charset="0"/>
        </a:defRPr>
      </a:lvl4pPr>
      <a:lvl5pPr algn="ctr" rtl="0" eaLnBrk="1" fontAlgn="base" hangingPunct="1">
        <a:spcBef>
          <a:spcPct val="0"/>
        </a:spcBef>
        <a:spcAft>
          <a:spcPct val="0"/>
        </a:spcAft>
        <a:defRPr sz="5867">
          <a:solidFill>
            <a:schemeClr val="tx2"/>
          </a:solidFill>
          <a:latin typeface="Clarendon" pitchFamily="2" charset="0"/>
          <a:cs typeface="Arial" charset="0"/>
        </a:defRPr>
      </a:lvl5pPr>
      <a:lvl6pPr marL="609585" algn="ctr" rtl="0" eaLnBrk="1" fontAlgn="base" hangingPunct="1">
        <a:spcBef>
          <a:spcPct val="0"/>
        </a:spcBef>
        <a:spcAft>
          <a:spcPct val="0"/>
        </a:spcAft>
        <a:defRPr sz="5867">
          <a:solidFill>
            <a:schemeClr val="tx2"/>
          </a:solidFill>
          <a:latin typeface="Clarendon" pitchFamily="2" charset="0"/>
          <a:cs typeface="Arial" charset="0"/>
        </a:defRPr>
      </a:lvl6pPr>
      <a:lvl7pPr marL="1219170" algn="ctr" rtl="0" eaLnBrk="1" fontAlgn="base" hangingPunct="1">
        <a:spcBef>
          <a:spcPct val="0"/>
        </a:spcBef>
        <a:spcAft>
          <a:spcPct val="0"/>
        </a:spcAft>
        <a:defRPr sz="5867">
          <a:solidFill>
            <a:schemeClr val="tx2"/>
          </a:solidFill>
          <a:latin typeface="Clarendon" pitchFamily="2" charset="0"/>
          <a:cs typeface="Arial" charset="0"/>
        </a:defRPr>
      </a:lvl7pPr>
      <a:lvl8pPr marL="1828754" algn="ctr" rtl="0" eaLnBrk="1" fontAlgn="base" hangingPunct="1">
        <a:spcBef>
          <a:spcPct val="0"/>
        </a:spcBef>
        <a:spcAft>
          <a:spcPct val="0"/>
        </a:spcAft>
        <a:defRPr sz="5867">
          <a:solidFill>
            <a:schemeClr val="tx2"/>
          </a:solidFill>
          <a:latin typeface="Clarendon" pitchFamily="2" charset="0"/>
          <a:cs typeface="Arial" charset="0"/>
        </a:defRPr>
      </a:lvl8pPr>
      <a:lvl9pPr marL="2438339" algn="ctr" rtl="0" eaLnBrk="1" fontAlgn="base" hangingPunct="1">
        <a:spcBef>
          <a:spcPct val="0"/>
        </a:spcBef>
        <a:spcAft>
          <a:spcPct val="0"/>
        </a:spcAft>
        <a:defRPr sz="5867">
          <a:solidFill>
            <a:schemeClr val="tx2"/>
          </a:solidFill>
          <a:latin typeface="Clarendon" pitchFamily="2" charset="0"/>
          <a:cs typeface="Arial" charset="0"/>
        </a:defRPr>
      </a:lvl9pPr>
    </p:titleStyle>
    <p:bodyStyle>
      <a:lvl1pPr marL="457189" indent="-457189" algn="l" rtl="0" eaLnBrk="1" fontAlgn="base" hangingPunct="1">
        <a:spcBef>
          <a:spcPct val="20000"/>
        </a:spcBef>
        <a:spcAft>
          <a:spcPct val="0"/>
        </a:spcAft>
        <a:buChar char="•"/>
        <a:defRPr sz="4267">
          <a:solidFill>
            <a:schemeClr val="tx1"/>
          </a:solidFill>
          <a:latin typeface="+mn-lt"/>
          <a:ea typeface="+mn-ea"/>
          <a:cs typeface="+mn-cs"/>
        </a:defRPr>
      </a:lvl1pPr>
      <a:lvl2pPr marL="990575" indent="-380990" algn="l" rtl="0" eaLnBrk="1" fontAlgn="base" hangingPunct="1">
        <a:spcBef>
          <a:spcPct val="20000"/>
        </a:spcBef>
        <a:spcAft>
          <a:spcPct val="0"/>
        </a:spcAft>
        <a:buChar char="–"/>
        <a:defRPr sz="3733">
          <a:solidFill>
            <a:schemeClr val="tx1"/>
          </a:solidFill>
          <a:latin typeface="+mn-lt"/>
          <a:cs typeface="+mn-cs"/>
        </a:defRPr>
      </a:lvl2pPr>
      <a:lvl3pPr marL="1523962" indent="-304792" algn="l" rtl="0" eaLnBrk="1" fontAlgn="base" hangingPunct="1">
        <a:spcBef>
          <a:spcPct val="20000"/>
        </a:spcBef>
        <a:spcAft>
          <a:spcPct val="0"/>
        </a:spcAft>
        <a:buChar char="•"/>
        <a:defRPr sz="3200">
          <a:solidFill>
            <a:schemeClr val="tx1"/>
          </a:solidFill>
          <a:latin typeface="+mn-lt"/>
          <a:cs typeface="+mn-cs"/>
        </a:defRPr>
      </a:lvl3pPr>
      <a:lvl4pPr marL="2133547" indent="-304792" algn="l" rtl="0" eaLnBrk="1" fontAlgn="base" hangingPunct="1">
        <a:spcBef>
          <a:spcPct val="20000"/>
        </a:spcBef>
        <a:spcAft>
          <a:spcPct val="0"/>
        </a:spcAft>
        <a:buChar char="–"/>
        <a:defRPr sz="2667">
          <a:solidFill>
            <a:schemeClr val="tx1"/>
          </a:solidFill>
          <a:latin typeface="+mn-lt"/>
          <a:cs typeface="+mn-cs"/>
        </a:defRPr>
      </a:lvl4pPr>
      <a:lvl5pPr marL="2743131" indent="-304792" algn="l" rtl="0" eaLnBrk="1" fontAlgn="base" hangingPunct="1">
        <a:spcBef>
          <a:spcPct val="20000"/>
        </a:spcBef>
        <a:spcAft>
          <a:spcPct val="0"/>
        </a:spcAft>
        <a:buChar char="»"/>
        <a:defRPr sz="2667">
          <a:solidFill>
            <a:schemeClr val="tx1"/>
          </a:solidFill>
          <a:latin typeface="+mn-lt"/>
          <a:cs typeface="+mn-cs"/>
        </a:defRPr>
      </a:lvl5pPr>
      <a:lvl6pPr marL="3352716" indent="-304792" algn="l" rtl="0" eaLnBrk="1" fontAlgn="base" hangingPunct="1">
        <a:spcBef>
          <a:spcPct val="20000"/>
        </a:spcBef>
        <a:spcAft>
          <a:spcPct val="0"/>
        </a:spcAft>
        <a:buChar char="»"/>
        <a:defRPr sz="2667">
          <a:solidFill>
            <a:schemeClr val="tx1"/>
          </a:solidFill>
          <a:latin typeface="+mn-lt"/>
          <a:cs typeface="+mn-cs"/>
        </a:defRPr>
      </a:lvl6pPr>
      <a:lvl7pPr marL="3962301" indent="-304792" algn="l" rtl="0" eaLnBrk="1" fontAlgn="base" hangingPunct="1">
        <a:spcBef>
          <a:spcPct val="20000"/>
        </a:spcBef>
        <a:spcAft>
          <a:spcPct val="0"/>
        </a:spcAft>
        <a:buChar char="»"/>
        <a:defRPr sz="2667">
          <a:solidFill>
            <a:schemeClr val="tx1"/>
          </a:solidFill>
          <a:latin typeface="+mn-lt"/>
          <a:cs typeface="+mn-cs"/>
        </a:defRPr>
      </a:lvl7pPr>
      <a:lvl8pPr marL="4571886" indent="-304792" algn="l" rtl="0" eaLnBrk="1" fontAlgn="base" hangingPunct="1">
        <a:spcBef>
          <a:spcPct val="20000"/>
        </a:spcBef>
        <a:spcAft>
          <a:spcPct val="0"/>
        </a:spcAft>
        <a:buChar char="»"/>
        <a:defRPr sz="2667">
          <a:solidFill>
            <a:schemeClr val="tx1"/>
          </a:solidFill>
          <a:latin typeface="+mn-lt"/>
          <a:cs typeface="+mn-cs"/>
        </a:defRPr>
      </a:lvl8pPr>
      <a:lvl9pPr marL="5181470" indent="-304792" algn="l" rtl="0" eaLnBrk="1" fontAlgn="base" hangingPunct="1">
        <a:spcBef>
          <a:spcPct val="20000"/>
        </a:spcBef>
        <a:spcAft>
          <a:spcPct val="0"/>
        </a:spcAft>
        <a:buChar char="»"/>
        <a:defRPr sz="2667">
          <a:solidFill>
            <a:schemeClr val="tx1"/>
          </a:solidFill>
          <a:latin typeface="+mn-lt"/>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3.png"/><Relationship Id="rId7"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5.jpeg"/><Relationship Id="rId5" Type="http://schemas.openxmlformats.org/officeDocument/2006/relationships/image" Target="../media/image4.jpeg"/><Relationship Id="rId4" Type="http://schemas.microsoft.com/office/2007/relationships/hdphoto" Target="../media/hdphoto1.wdp"/><Relationship Id="rId9" Type="http://schemas.microsoft.com/office/2007/relationships/hdphoto" Target="../media/hdphoto2.wdp"/></Relationships>
</file>

<file path=ppt/slides/_rels/slide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4.xml"/><Relationship Id="rId4" Type="http://schemas.microsoft.com/office/2007/relationships/hdphoto" Target="../media/hdphoto3.wdp"/></Relationships>
</file>

<file path=ppt/slides/_rels/slide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4.jpeg"/></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9.jpg"/></Relationships>
</file>

<file path=ppt/slides/_rels/slide12.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429990" y="368167"/>
            <a:ext cx="7332019" cy="4147753"/>
          </a:xfrm>
          <a:prstGeom prst="rect">
            <a:avLst/>
          </a:prstGeom>
        </p:spPr>
      </p:pic>
      <p:sp>
        <p:nvSpPr>
          <p:cNvPr id="6" name="TextBox 5">
            <a:extLst>
              <a:ext uri="{FF2B5EF4-FFF2-40B4-BE49-F238E27FC236}">
                <a16:creationId xmlns:a16="http://schemas.microsoft.com/office/drawing/2014/main" xmlns="" id="{F2543E41-6428-41AF-9287-53183ACCFD4E}"/>
              </a:ext>
            </a:extLst>
          </p:cNvPr>
          <p:cNvSpPr txBox="1"/>
          <p:nvPr/>
        </p:nvSpPr>
        <p:spPr>
          <a:xfrm>
            <a:off x="1247357" y="4415956"/>
            <a:ext cx="9697280" cy="1200329"/>
          </a:xfrm>
          <a:prstGeom prst="rect">
            <a:avLst/>
          </a:prstGeom>
          <a:noFill/>
        </p:spPr>
        <p:txBody>
          <a:bodyPr wrap="square" rtlCol="0">
            <a:spAutoFit/>
          </a:bodyPr>
          <a:lstStyle/>
          <a:p>
            <a:pPr algn="ctr"/>
            <a:r>
              <a:rPr lang="en-US" sz="3600" b="1" dirty="0">
                <a:latin typeface="Clarendon Text Pro" panose="02040602050403020204" pitchFamily="18" charset="0"/>
              </a:rPr>
              <a:t>Hatch Training Intensive for Artists Working with Community</a:t>
            </a:r>
          </a:p>
        </p:txBody>
      </p:sp>
      <p:sp>
        <p:nvSpPr>
          <p:cNvPr id="9" name="TextBox 8">
            <a:extLst>
              <a:ext uri="{FF2B5EF4-FFF2-40B4-BE49-F238E27FC236}">
                <a16:creationId xmlns:a16="http://schemas.microsoft.com/office/drawing/2014/main" xmlns="" id="{21CC38DC-FBDF-4A02-83A2-EB9DB7B289F2}"/>
              </a:ext>
            </a:extLst>
          </p:cNvPr>
          <p:cNvSpPr txBox="1"/>
          <p:nvPr/>
        </p:nvSpPr>
        <p:spPr>
          <a:xfrm>
            <a:off x="4803495" y="5616285"/>
            <a:ext cx="2585004" cy="954107"/>
          </a:xfrm>
          <a:prstGeom prst="rect">
            <a:avLst/>
          </a:prstGeom>
          <a:noFill/>
        </p:spPr>
        <p:txBody>
          <a:bodyPr wrap="square" rtlCol="0">
            <a:spAutoFit/>
          </a:bodyPr>
          <a:lstStyle/>
          <a:p>
            <a:r>
              <a:rPr lang="en-US" sz="2800" b="1" dirty="0" smtClean="0">
                <a:latin typeface="Bebas Neue Regular" panose="00000500000000000000" pitchFamily="50" charset="0"/>
              </a:rPr>
              <a:t>APASO</a:t>
            </a:r>
            <a:r>
              <a:rPr lang="en-US" sz="2800" b="1" dirty="0" smtClean="0">
                <a:latin typeface="Bebas Neue Regular" panose="00000500000000000000" pitchFamily="50" charset="0"/>
              </a:rPr>
              <a:t> </a:t>
            </a:r>
            <a:r>
              <a:rPr lang="en-US" sz="2800" b="1" dirty="0">
                <a:latin typeface="Bebas Neue Regular" panose="00000500000000000000" pitchFamily="50" charset="0"/>
              </a:rPr>
              <a:t>Dallas 2019</a:t>
            </a:r>
          </a:p>
        </p:txBody>
      </p:sp>
    </p:spTree>
    <p:extLst>
      <p:ext uri="{BB962C8B-B14F-4D97-AF65-F5344CB8AC3E}">
        <p14:creationId xmlns:p14="http://schemas.microsoft.com/office/powerpoint/2010/main" val="581564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8A41F8D-BFA8-424B-AC52-853ABF9454D7}"/>
              </a:ext>
            </a:extLst>
          </p:cNvPr>
          <p:cNvSpPr>
            <a:spLocks noGrp="1"/>
          </p:cNvSpPr>
          <p:nvPr>
            <p:ph type="title"/>
          </p:nvPr>
        </p:nvSpPr>
        <p:spPr/>
        <p:txBody>
          <a:bodyPr/>
          <a:lstStyle/>
          <a:p>
            <a:r>
              <a:rPr lang="en-US" dirty="0">
                <a:latin typeface="Clarendon Text Pro" panose="02040602050403020204" pitchFamily="18" charset="0"/>
              </a:rPr>
              <a:t>What is Hatch?</a:t>
            </a:r>
          </a:p>
        </p:txBody>
      </p:sp>
      <p:sp>
        <p:nvSpPr>
          <p:cNvPr id="3" name="Content Placeholder 2">
            <a:extLst>
              <a:ext uri="{FF2B5EF4-FFF2-40B4-BE49-F238E27FC236}">
                <a16:creationId xmlns:a16="http://schemas.microsoft.com/office/drawing/2014/main" xmlns="" id="{F33EDA75-3702-4E4B-87B7-5D62F54DB8A1}"/>
              </a:ext>
            </a:extLst>
          </p:cNvPr>
          <p:cNvSpPr>
            <a:spLocks noGrp="1"/>
          </p:cNvSpPr>
          <p:nvPr>
            <p:ph idx="1"/>
          </p:nvPr>
        </p:nvSpPr>
        <p:spPr>
          <a:xfrm>
            <a:off x="609600" y="1417639"/>
            <a:ext cx="10972800" cy="1143001"/>
          </a:xfrm>
        </p:spPr>
        <p:txBody>
          <a:bodyPr/>
          <a:lstStyle/>
          <a:p>
            <a:pPr marL="0" indent="0" algn="ctr">
              <a:buNone/>
            </a:pPr>
            <a:r>
              <a:rPr lang="en-US" sz="3200" dirty="0">
                <a:cs typeface="Calibri" panose="020F0502020204030204" pitchFamily="34" charset="0"/>
              </a:rPr>
              <a:t>Four Month Intensive Training for Artists of any Discipline interested in working with Community.</a:t>
            </a:r>
          </a:p>
        </p:txBody>
      </p:sp>
      <p:pic>
        <p:nvPicPr>
          <p:cNvPr id="6" name="Picture 5">
            <a:extLst>
              <a:ext uri="{FF2B5EF4-FFF2-40B4-BE49-F238E27FC236}">
                <a16:creationId xmlns:a16="http://schemas.microsoft.com/office/drawing/2014/main" xmlns="" id="{A7A36FCE-AEE6-4FAF-AA68-A8ABD30448C0}"/>
              </a:ext>
            </a:extLst>
          </p:cNvPr>
          <p:cNvPicPr>
            <a:picLocks noChangeAspect="1"/>
          </p:cNvPicPr>
          <p:nvPr/>
        </p:nvPicPr>
        <p:blipFill>
          <a:blip r:embed="rId3" cstate="print">
            <a:extLst>
              <a:ext uri="{BEBA8EAE-BF5A-486C-A8C5-ECC9F3942E4B}">
                <a14:imgProps xmlns:a14="http://schemas.microsoft.com/office/drawing/2010/main">
                  <a14:imgLayer r:embed="rId4">
                    <a14:imgEffect>
                      <a14:sharpenSoften amount="25000"/>
                    </a14:imgEffect>
                    <a14:imgEffect>
                      <a14:brightnessContrast bright="20000" contrast="-20000"/>
                    </a14:imgEffect>
                  </a14:imgLayer>
                </a14:imgProps>
              </a:ext>
              <a:ext uri="{28A0092B-C50C-407E-A947-70E740481C1C}">
                <a14:useLocalDpi xmlns:a14="http://schemas.microsoft.com/office/drawing/2010/main" val="0"/>
              </a:ext>
            </a:extLst>
          </a:blip>
          <a:stretch>
            <a:fillRect/>
          </a:stretch>
        </p:blipFill>
        <p:spPr>
          <a:xfrm>
            <a:off x="3993931" y="2560639"/>
            <a:ext cx="4204137" cy="3153103"/>
          </a:xfrm>
          <a:prstGeom prst="rect">
            <a:avLst/>
          </a:prstGeom>
        </p:spPr>
      </p:pic>
      <p:pic>
        <p:nvPicPr>
          <p:cNvPr id="8" name="Picture 7">
            <a:extLst>
              <a:ext uri="{FF2B5EF4-FFF2-40B4-BE49-F238E27FC236}">
                <a16:creationId xmlns:a16="http://schemas.microsoft.com/office/drawing/2014/main" xmlns="" id="{C1033C37-D561-496D-9458-02C5A4E804EA}"/>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r="16743"/>
          <a:stretch/>
        </p:blipFill>
        <p:spPr>
          <a:xfrm>
            <a:off x="7602162" y="2564487"/>
            <a:ext cx="3600573" cy="2400382"/>
          </a:xfrm>
          <a:prstGeom prst="rect">
            <a:avLst/>
          </a:prstGeom>
        </p:spPr>
      </p:pic>
      <p:pic>
        <p:nvPicPr>
          <p:cNvPr id="12" name="Picture 11">
            <a:extLst>
              <a:ext uri="{FF2B5EF4-FFF2-40B4-BE49-F238E27FC236}">
                <a16:creationId xmlns:a16="http://schemas.microsoft.com/office/drawing/2014/main" xmlns="" id="{D50F55C7-6970-4C0A-837E-8C8A498C1B59}"/>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185800" y="2559382"/>
            <a:ext cx="3608231" cy="2405487"/>
          </a:xfrm>
          <a:prstGeom prst="rect">
            <a:avLst/>
          </a:prstGeom>
        </p:spPr>
      </p:pic>
      <p:pic>
        <p:nvPicPr>
          <p:cNvPr id="10" name="Picture 9">
            <a:extLst>
              <a:ext uri="{FF2B5EF4-FFF2-40B4-BE49-F238E27FC236}">
                <a16:creationId xmlns:a16="http://schemas.microsoft.com/office/drawing/2014/main" xmlns="" id="{8F1A1DE4-1F01-49DB-A7FC-E2AE9E308D53}"/>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769658" y="4068941"/>
            <a:ext cx="3600573" cy="2400382"/>
          </a:xfrm>
          <a:prstGeom prst="rect">
            <a:avLst/>
          </a:prstGeom>
        </p:spPr>
      </p:pic>
      <p:pic>
        <p:nvPicPr>
          <p:cNvPr id="16" name="Picture 15">
            <a:extLst>
              <a:ext uri="{FF2B5EF4-FFF2-40B4-BE49-F238E27FC236}">
                <a16:creationId xmlns:a16="http://schemas.microsoft.com/office/drawing/2014/main" xmlns="" id="{3DC7A676-00AC-40BF-AE21-27D423CB5D10}"/>
              </a:ext>
            </a:extLst>
          </p:cNvPr>
          <p:cNvPicPr>
            <a:picLocks noChangeAspect="1"/>
          </p:cNvPicPr>
          <p:nvPr/>
        </p:nvPicPr>
        <p:blipFill>
          <a:blip r:embed="rId8" cstate="print">
            <a:extLst>
              <a:ext uri="{BEBA8EAE-BF5A-486C-A8C5-ECC9F3942E4B}">
                <a14:imgProps xmlns:a14="http://schemas.microsoft.com/office/drawing/2010/main">
                  <a14:imgLayer r:embed="rId9">
                    <a14:imgEffect>
                      <a14:brightnessContrast bright="20000" contrast="-20000"/>
                    </a14:imgEffect>
                  </a14:imgLayer>
                </a14:imgProps>
              </a:ext>
              <a:ext uri="{28A0092B-C50C-407E-A947-70E740481C1C}">
                <a14:useLocalDpi xmlns:a14="http://schemas.microsoft.com/office/drawing/2010/main" val="0"/>
              </a:ext>
            </a:extLst>
          </a:blip>
          <a:stretch>
            <a:fillRect/>
          </a:stretch>
        </p:blipFill>
        <p:spPr>
          <a:xfrm>
            <a:off x="7222497" y="4068941"/>
            <a:ext cx="3600573" cy="2400382"/>
          </a:xfrm>
          <a:prstGeom prst="rect">
            <a:avLst/>
          </a:prstGeom>
        </p:spPr>
      </p:pic>
    </p:spTree>
    <p:extLst>
      <p:ext uri="{BB962C8B-B14F-4D97-AF65-F5344CB8AC3E}">
        <p14:creationId xmlns:p14="http://schemas.microsoft.com/office/powerpoint/2010/main" val="18882982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95369" y="192407"/>
            <a:ext cx="6113282" cy="6113282"/>
          </a:xfrm>
          <a:prstGeom prst="rect">
            <a:avLst/>
          </a:prstGeom>
        </p:spPr>
      </p:pic>
      <p:sp>
        <p:nvSpPr>
          <p:cNvPr id="3" name="TextBox 2"/>
          <p:cNvSpPr txBox="1"/>
          <p:nvPr/>
        </p:nvSpPr>
        <p:spPr>
          <a:xfrm>
            <a:off x="3506773" y="6121023"/>
            <a:ext cx="5910606" cy="369332"/>
          </a:xfrm>
          <a:prstGeom prst="rect">
            <a:avLst/>
          </a:prstGeom>
          <a:noFill/>
        </p:spPr>
        <p:txBody>
          <a:bodyPr wrap="square" rtlCol="0">
            <a:spAutoFit/>
          </a:bodyPr>
          <a:lstStyle/>
          <a:p>
            <a:r>
              <a:rPr lang="en-US" i="1" dirty="0"/>
              <a:t>Credit: The Center for Performance and Civic Practice</a:t>
            </a:r>
          </a:p>
        </p:txBody>
      </p:sp>
    </p:spTree>
    <p:extLst>
      <p:ext uri="{BB962C8B-B14F-4D97-AF65-F5344CB8AC3E}">
        <p14:creationId xmlns:p14="http://schemas.microsoft.com/office/powerpoint/2010/main" val="1778919940"/>
      </p:ext>
    </p:extLst>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0FEF768-43A6-4744-AE7A-AF0AF498C06D}"/>
              </a:ext>
            </a:extLst>
          </p:cNvPr>
          <p:cNvSpPr>
            <a:spLocks noGrp="1"/>
          </p:cNvSpPr>
          <p:nvPr>
            <p:ph type="title"/>
          </p:nvPr>
        </p:nvSpPr>
        <p:spPr/>
        <p:txBody>
          <a:bodyPr/>
          <a:lstStyle/>
          <a:p>
            <a:r>
              <a:rPr lang="en-US" dirty="0">
                <a:latin typeface="Clarendon Text Pro" panose="02040602050403020204" pitchFamily="18" charset="0"/>
              </a:rPr>
              <a:t>How did we get here?</a:t>
            </a:r>
          </a:p>
        </p:txBody>
      </p:sp>
      <p:sp>
        <p:nvSpPr>
          <p:cNvPr id="3" name="Content Placeholder 2">
            <a:extLst>
              <a:ext uri="{FF2B5EF4-FFF2-40B4-BE49-F238E27FC236}">
                <a16:creationId xmlns:a16="http://schemas.microsoft.com/office/drawing/2014/main" xmlns="" id="{B694454E-937D-4ABA-9FE7-42365B8CF3DE}"/>
              </a:ext>
            </a:extLst>
          </p:cNvPr>
          <p:cNvSpPr>
            <a:spLocks noGrp="1"/>
          </p:cNvSpPr>
          <p:nvPr>
            <p:ph idx="1"/>
          </p:nvPr>
        </p:nvSpPr>
        <p:spPr>
          <a:xfrm>
            <a:off x="609600" y="1600201"/>
            <a:ext cx="5608098" cy="4525963"/>
          </a:xfrm>
        </p:spPr>
        <p:txBody>
          <a:bodyPr/>
          <a:lstStyle/>
          <a:p>
            <a:r>
              <a:rPr lang="en-US" sz="2800" dirty="0">
                <a:cs typeface="Calibri" panose="020F0502020204030204" pitchFamily="34" charset="0"/>
              </a:rPr>
              <a:t>Culmination of 3 years of work.</a:t>
            </a:r>
          </a:p>
          <a:p>
            <a:r>
              <a:rPr lang="en-US" sz="2800" dirty="0">
                <a:cs typeface="Calibri" panose="020F0502020204030204" pitchFamily="34" charset="0"/>
              </a:rPr>
              <a:t>Began with artist feedback </a:t>
            </a:r>
          </a:p>
          <a:p>
            <a:r>
              <a:rPr lang="en-US" sz="2800" dirty="0">
                <a:cs typeface="Calibri" panose="020F0502020204030204" pitchFamily="34" charset="0"/>
              </a:rPr>
              <a:t>Communities locally &amp; nationally were reacting to art with community </a:t>
            </a:r>
          </a:p>
          <a:p>
            <a:r>
              <a:rPr lang="en-US" sz="2800" dirty="0">
                <a:cs typeface="Calibri" panose="020F0502020204030204" pitchFamily="34" charset="0"/>
              </a:rPr>
              <a:t>Elevate the work of artists in Atlanta/South</a:t>
            </a:r>
          </a:p>
          <a:p>
            <a:r>
              <a:rPr lang="en-US" sz="2800" dirty="0">
                <a:cs typeface="Calibri" panose="020F0502020204030204" pitchFamily="34" charset="0"/>
              </a:rPr>
              <a:t>Need for artists who understand planning and community development</a:t>
            </a:r>
            <a:endParaRPr lang="en-US" sz="2800" dirty="0"/>
          </a:p>
        </p:txBody>
      </p:sp>
      <p:pic>
        <p:nvPicPr>
          <p:cNvPr id="8" name="Content Placeholder 9" descr="11822672_10207256218947627_6013076411488683969_n.jpg">
            <a:extLst>
              <a:ext uri="{FF2B5EF4-FFF2-40B4-BE49-F238E27FC236}">
                <a16:creationId xmlns:a16="http://schemas.microsoft.com/office/drawing/2014/main" xmlns="" id="{C86E6935-0688-407E-944D-4357F77D9AAB}"/>
              </a:ext>
            </a:extLst>
          </p:cNvPr>
          <p:cNvPicPr>
            <a:picLocks noChangeAspect="1"/>
          </p:cNvPicPr>
          <p:nvPr/>
        </p:nvPicPr>
        <p:blipFill rotWithShape="1">
          <a:blip r:embed="rId3">
            <a:alphaModFix/>
            <a:extLst>
              <a:ext uri="{28A0092B-C50C-407E-A947-70E740481C1C}">
                <a14:useLocalDpi xmlns:a14="http://schemas.microsoft.com/office/drawing/2010/main" val="0"/>
              </a:ext>
            </a:extLst>
          </a:blip>
          <a:srcRect l="342" t="14067" r="-342" b="24121"/>
          <a:stretch/>
        </p:blipFill>
        <p:spPr>
          <a:xfrm>
            <a:off x="6217698" y="1379539"/>
            <a:ext cx="5698045" cy="4681538"/>
          </a:xfrm>
          <a:prstGeom prst="rect">
            <a:avLst/>
          </a:prstGeom>
        </p:spPr>
      </p:pic>
    </p:spTree>
    <p:extLst>
      <p:ext uri="{BB962C8B-B14F-4D97-AF65-F5344CB8AC3E}">
        <p14:creationId xmlns:p14="http://schemas.microsoft.com/office/powerpoint/2010/main" val="13028088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xmlns="" id="{1E267809-90D5-4FE2-BB7D-1126B25ECB17}"/>
              </a:ext>
            </a:extLst>
          </p:cNvPr>
          <p:cNvPicPr>
            <a:picLocks noChangeAspect="1"/>
          </p:cNvPicPr>
          <p:nvPr/>
        </p:nvPicPr>
        <p:blipFill>
          <a:blip r:embed="rId3" cstate="print">
            <a:alphaModFix amt="15000"/>
            <a:extLst>
              <a:ext uri="{28A0092B-C50C-407E-A947-70E740481C1C}">
                <a14:useLocalDpi xmlns:a14="http://schemas.microsoft.com/office/drawing/2010/main" val="0"/>
              </a:ext>
            </a:extLst>
          </a:blip>
          <a:stretch>
            <a:fillRect/>
          </a:stretch>
        </p:blipFill>
        <p:spPr>
          <a:xfrm>
            <a:off x="229772" y="344977"/>
            <a:ext cx="11732456" cy="6513023"/>
          </a:xfrm>
          <a:prstGeom prst="rect">
            <a:avLst/>
          </a:prstGeom>
        </p:spPr>
      </p:pic>
      <p:sp>
        <p:nvSpPr>
          <p:cNvPr id="2" name="Title 1">
            <a:extLst>
              <a:ext uri="{FF2B5EF4-FFF2-40B4-BE49-F238E27FC236}">
                <a16:creationId xmlns:a16="http://schemas.microsoft.com/office/drawing/2014/main" xmlns="" id="{A9E3D03A-1BE6-4D7E-A4A7-D82E9193466E}"/>
              </a:ext>
            </a:extLst>
          </p:cNvPr>
          <p:cNvSpPr>
            <a:spLocks noGrp="1"/>
          </p:cNvSpPr>
          <p:nvPr>
            <p:ph type="title"/>
          </p:nvPr>
        </p:nvSpPr>
        <p:spPr/>
        <p:txBody>
          <a:bodyPr/>
          <a:lstStyle/>
          <a:p>
            <a:r>
              <a:rPr lang="en-US" dirty="0">
                <a:latin typeface="Clarendon Text Pro" panose="02040602050403020204" pitchFamily="18" charset="0"/>
              </a:rPr>
              <a:t>How we got started</a:t>
            </a:r>
          </a:p>
        </p:txBody>
      </p:sp>
      <p:sp>
        <p:nvSpPr>
          <p:cNvPr id="5" name="Content Placeholder 4">
            <a:extLst>
              <a:ext uri="{FF2B5EF4-FFF2-40B4-BE49-F238E27FC236}">
                <a16:creationId xmlns:a16="http://schemas.microsoft.com/office/drawing/2014/main" xmlns="" id="{BA7259F0-B789-4925-8907-828295DB7F96}"/>
              </a:ext>
            </a:extLst>
          </p:cNvPr>
          <p:cNvSpPr>
            <a:spLocks noGrp="1"/>
          </p:cNvSpPr>
          <p:nvPr>
            <p:ph idx="1"/>
          </p:nvPr>
        </p:nvSpPr>
        <p:spPr>
          <a:xfrm>
            <a:off x="609600" y="1982238"/>
            <a:ext cx="10972800" cy="3238499"/>
          </a:xfrm>
        </p:spPr>
        <p:txBody>
          <a:bodyPr/>
          <a:lstStyle/>
          <a:p>
            <a:r>
              <a:rPr lang="en-US" sz="2800" dirty="0"/>
              <a:t>Identified local and national </a:t>
            </a:r>
            <a:r>
              <a:rPr lang="en-US" sz="2800" dirty="0" smtClean="0"/>
              <a:t>partners</a:t>
            </a:r>
            <a:r>
              <a:rPr lang="en-US" sz="2800" dirty="0"/>
              <a:t> </a:t>
            </a:r>
            <a:r>
              <a:rPr lang="en-US" sz="2800" dirty="0" smtClean="0"/>
              <a:t>and with Tremaine (as a funder and as advisor)</a:t>
            </a:r>
            <a:endParaRPr lang="en-US" sz="2800" dirty="0"/>
          </a:p>
          <a:p>
            <a:r>
              <a:rPr lang="en-US" sz="2800" dirty="0"/>
              <a:t>Goal: Connect to artists to resources and support networks that already exist to support their work.</a:t>
            </a:r>
          </a:p>
          <a:p>
            <a:r>
              <a:rPr lang="en-US" sz="2800" dirty="0"/>
              <a:t>7 initial partners. In 2017 added Animating Democracy, a branch of Americans for the Arts.</a:t>
            </a:r>
          </a:p>
          <a:p>
            <a:r>
              <a:rPr lang="en-US" sz="2800" dirty="0"/>
              <a:t>Two years to develop partnerships, work with contributors, flesh out lesson plans, pilot each initial lesson, and refine the class into what it has become.</a:t>
            </a:r>
          </a:p>
          <a:p>
            <a:pPr marL="0" indent="0">
              <a:buNone/>
            </a:pPr>
            <a:endParaRPr lang="en-US" sz="2800" dirty="0"/>
          </a:p>
          <a:p>
            <a:endParaRPr lang="en-US" sz="2800" dirty="0"/>
          </a:p>
          <a:p>
            <a:endParaRPr lang="en-US" sz="2800" dirty="0"/>
          </a:p>
          <a:p>
            <a:endParaRPr lang="en-US" sz="2800" dirty="0"/>
          </a:p>
          <a:p>
            <a:pPr marL="0" indent="0">
              <a:buNone/>
            </a:pPr>
            <a:endParaRPr lang="en-US" sz="2800" dirty="0"/>
          </a:p>
        </p:txBody>
      </p:sp>
    </p:spTree>
    <p:extLst>
      <p:ext uri="{BB962C8B-B14F-4D97-AF65-F5344CB8AC3E}">
        <p14:creationId xmlns:p14="http://schemas.microsoft.com/office/powerpoint/2010/main" val="32483450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0A04C5C-1678-4FD7-A957-71A57E88269E}"/>
              </a:ext>
            </a:extLst>
          </p:cNvPr>
          <p:cNvSpPr>
            <a:spLocks noGrp="1"/>
          </p:cNvSpPr>
          <p:nvPr>
            <p:ph type="title"/>
          </p:nvPr>
        </p:nvSpPr>
        <p:spPr/>
        <p:txBody>
          <a:bodyPr/>
          <a:lstStyle/>
          <a:p>
            <a:r>
              <a:rPr lang="en-US" dirty="0">
                <a:latin typeface="Clarendon Text Pro" panose="02040602050403020204" pitchFamily="18" charset="0"/>
              </a:rPr>
              <a:t>2015 Hatch Pilot</a:t>
            </a:r>
          </a:p>
        </p:txBody>
      </p:sp>
      <p:pic>
        <p:nvPicPr>
          <p:cNvPr id="9" name="Content Placeholder 8">
            <a:extLst>
              <a:ext uri="{FF2B5EF4-FFF2-40B4-BE49-F238E27FC236}">
                <a16:creationId xmlns:a16="http://schemas.microsoft.com/office/drawing/2014/main" xmlns="" id="{E968E51A-C06C-41D1-B235-C8987411740D}"/>
              </a:ext>
            </a:extLst>
          </p:cNvPr>
          <p:cNvPicPr>
            <a:picLocks noGrp="1" noChangeAspect="1"/>
          </p:cNvPicPr>
          <p:nvPr>
            <p:ph sz="half" idx="1"/>
          </p:nvPr>
        </p:nvPicPr>
        <p:blipFill rotWithShape="1">
          <a:blip r:embed="rId3" cstate="print">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rcRect l="10457" r="14712"/>
          <a:stretch/>
        </p:blipFill>
        <p:spPr>
          <a:xfrm>
            <a:off x="711200" y="1600201"/>
            <a:ext cx="5384800" cy="4797264"/>
          </a:xfrm>
        </p:spPr>
      </p:pic>
      <p:sp>
        <p:nvSpPr>
          <p:cNvPr id="5" name="Content Placeholder 4">
            <a:extLst>
              <a:ext uri="{FF2B5EF4-FFF2-40B4-BE49-F238E27FC236}">
                <a16:creationId xmlns:a16="http://schemas.microsoft.com/office/drawing/2014/main" xmlns="" id="{3D9678F2-9CFD-4BF8-BAE0-6A2F7EA0F9D0}"/>
              </a:ext>
            </a:extLst>
          </p:cNvPr>
          <p:cNvSpPr>
            <a:spLocks noGrp="1"/>
          </p:cNvSpPr>
          <p:nvPr>
            <p:ph sz="half" idx="2"/>
          </p:nvPr>
        </p:nvSpPr>
        <p:spPr/>
        <p:txBody>
          <a:bodyPr/>
          <a:lstStyle/>
          <a:p>
            <a:r>
              <a:rPr lang="en-US" sz="3200" dirty="0"/>
              <a:t>12 Participating artists</a:t>
            </a:r>
          </a:p>
          <a:p>
            <a:r>
              <a:rPr lang="en-US" sz="3200" dirty="0"/>
              <a:t>Artists provided feedback on each lesson</a:t>
            </a:r>
          </a:p>
          <a:p>
            <a:r>
              <a:rPr lang="en-US" sz="3200" dirty="0"/>
              <a:t>Artists each blogged about lessons</a:t>
            </a:r>
          </a:p>
          <a:p>
            <a:r>
              <a:rPr lang="en-US" sz="3200" dirty="0"/>
              <a:t>Diverse disciplines, experience and identities</a:t>
            </a:r>
          </a:p>
          <a:p>
            <a:r>
              <a:rPr lang="en-US" sz="3200" dirty="0"/>
              <a:t>Nov 2015 – Mar 2016</a:t>
            </a:r>
          </a:p>
        </p:txBody>
      </p:sp>
    </p:spTree>
    <p:extLst>
      <p:ext uri="{BB962C8B-B14F-4D97-AF65-F5344CB8AC3E}">
        <p14:creationId xmlns:p14="http://schemas.microsoft.com/office/powerpoint/2010/main" val="24021403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F8CAB25-B933-44B4-B26B-8A811C5775FC}"/>
              </a:ext>
            </a:extLst>
          </p:cNvPr>
          <p:cNvSpPr>
            <a:spLocks noGrp="1"/>
          </p:cNvSpPr>
          <p:nvPr>
            <p:ph type="title"/>
          </p:nvPr>
        </p:nvSpPr>
        <p:spPr/>
        <p:txBody>
          <a:bodyPr/>
          <a:lstStyle/>
          <a:p>
            <a:r>
              <a:rPr lang="en-US" dirty="0">
                <a:latin typeface="Clarendon Text Pro" panose="02040602050403020204" pitchFamily="18" charset="0"/>
              </a:rPr>
              <a:t>What Artists Wanted</a:t>
            </a:r>
          </a:p>
        </p:txBody>
      </p:sp>
      <p:sp>
        <p:nvSpPr>
          <p:cNvPr id="4" name="Content Placeholder 3">
            <a:extLst>
              <a:ext uri="{FF2B5EF4-FFF2-40B4-BE49-F238E27FC236}">
                <a16:creationId xmlns:a16="http://schemas.microsoft.com/office/drawing/2014/main" xmlns="" id="{78D13ECF-ECD5-43AC-A928-64005616AF02}"/>
              </a:ext>
            </a:extLst>
          </p:cNvPr>
          <p:cNvSpPr>
            <a:spLocks noGrp="1"/>
          </p:cNvSpPr>
          <p:nvPr>
            <p:ph sz="half" idx="2"/>
          </p:nvPr>
        </p:nvSpPr>
        <p:spPr>
          <a:xfrm>
            <a:off x="660400" y="1600201"/>
            <a:ext cx="5384800" cy="4525963"/>
          </a:xfrm>
        </p:spPr>
        <p:txBody>
          <a:bodyPr/>
          <a:lstStyle/>
          <a:p>
            <a:r>
              <a:rPr lang="en-US" sz="3600" dirty="0"/>
              <a:t>Opportunity to practice skills between classes</a:t>
            </a:r>
          </a:p>
          <a:p>
            <a:r>
              <a:rPr lang="en-US" sz="3600" dirty="0"/>
              <a:t>More cohort building.</a:t>
            </a:r>
          </a:p>
          <a:p>
            <a:r>
              <a:rPr lang="en-US" sz="3600" dirty="0"/>
              <a:t>Chance to connect to planning &amp; others.</a:t>
            </a:r>
          </a:p>
          <a:p>
            <a:r>
              <a:rPr lang="en-US" sz="3600" dirty="0"/>
              <a:t>Reference guide</a:t>
            </a:r>
          </a:p>
        </p:txBody>
      </p:sp>
      <p:pic>
        <p:nvPicPr>
          <p:cNvPr id="11" name="Content Placeholder 10">
            <a:extLst>
              <a:ext uri="{FF2B5EF4-FFF2-40B4-BE49-F238E27FC236}">
                <a16:creationId xmlns:a16="http://schemas.microsoft.com/office/drawing/2014/main" xmlns="" id="{A16A5683-C8AF-4454-A09C-BE416230BF99}"/>
              </a:ext>
            </a:extLst>
          </p:cNvPr>
          <p:cNvPicPr>
            <a:picLocks noGrp="1" noChangeAspect="1"/>
          </p:cNvPicPr>
          <p:nvPr>
            <p:ph sz="half" idx="1"/>
          </p:nvPr>
        </p:nvPicPr>
        <p:blipFill>
          <a:blip r:embed="rId3" cstate="print">
            <a:extLst>
              <a:ext uri="{28A0092B-C50C-407E-A947-70E740481C1C}">
                <a14:useLocalDpi xmlns:a14="http://schemas.microsoft.com/office/drawing/2010/main" val="0"/>
              </a:ext>
            </a:extLst>
          </a:blip>
          <a:stretch>
            <a:fillRect/>
          </a:stretch>
        </p:blipFill>
        <p:spPr>
          <a:xfrm>
            <a:off x="6045200" y="1600201"/>
            <a:ext cx="5708650" cy="4340330"/>
          </a:xfrm>
        </p:spPr>
      </p:pic>
    </p:spTree>
    <p:extLst>
      <p:ext uri="{BB962C8B-B14F-4D97-AF65-F5344CB8AC3E}">
        <p14:creationId xmlns:p14="http://schemas.microsoft.com/office/powerpoint/2010/main" val="24332059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E6A88F7-9534-4BFD-B2E6-295B790F1194}"/>
              </a:ext>
            </a:extLst>
          </p:cNvPr>
          <p:cNvSpPr>
            <a:spLocks noGrp="1"/>
          </p:cNvSpPr>
          <p:nvPr>
            <p:ph type="title"/>
          </p:nvPr>
        </p:nvSpPr>
        <p:spPr>
          <a:xfrm>
            <a:off x="590145" y="138451"/>
            <a:ext cx="10972800" cy="1143000"/>
          </a:xfrm>
        </p:spPr>
        <p:txBody>
          <a:bodyPr/>
          <a:lstStyle/>
          <a:p>
            <a:r>
              <a:rPr lang="en-US" dirty="0">
                <a:latin typeface="Clarendon Text Pro" panose="02040602050403020204" pitchFamily="18" charset="0"/>
              </a:rPr>
              <a:t>Hatch Workbook</a:t>
            </a:r>
          </a:p>
        </p:txBody>
      </p:sp>
      <p:pic>
        <p:nvPicPr>
          <p:cNvPr id="3" name="Content Placeholder 2"/>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rot="5400000">
            <a:off x="-23906" y="2187330"/>
            <a:ext cx="5365598" cy="3553837"/>
          </a:xfrm>
        </p:spPr>
      </p:pic>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949933" y="1774226"/>
            <a:ext cx="6613012" cy="4380047"/>
          </a:xfrm>
          <a:prstGeom prst="rect">
            <a:avLst/>
          </a:prstGeom>
        </p:spPr>
      </p:pic>
    </p:spTree>
    <p:extLst>
      <p:ext uri="{BB962C8B-B14F-4D97-AF65-F5344CB8AC3E}">
        <p14:creationId xmlns:p14="http://schemas.microsoft.com/office/powerpoint/2010/main" val="415720573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3399F39-2851-4D5B-B2CB-55BC22A174A6}"/>
              </a:ext>
            </a:extLst>
          </p:cNvPr>
          <p:cNvSpPr>
            <a:spLocks noGrp="1"/>
          </p:cNvSpPr>
          <p:nvPr>
            <p:ph type="title"/>
          </p:nvPr>
        </p:nvSpPr>
        <p:spPr/>
        <p:txBody>
          <a:bodyPr/>
          <a:lstStyle/>
          <a:p>
            <a:r>
              <a:rPr lang="en-US" dirty="0">
                <a:latin typeface="Clarendon Text Pro" panose="02040602050403020204" pitchFamily="18" charset="0"/>
              </a:rPr>
              <a:t>Prompts and Presentations</a:t>
            </a:r>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249390" y="1417639"/>
            <a:ext cx="7693219" cy="5042885"/>
          </a:xfrm>
        </p:spPr>
      </p:pic>
    </p:spTree>
    <p:extLst>
      <p:ext uri="{BB962C8B-B14F-4D97-AF65-F5344CB8AC3E}">
        <p14:creationId xmlns:p14="http://schemas.microsoft.com/office/powerpoint/2010/main" val="19613008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0DF1753-C125-44C7-822D-C483D08749CD}"/>
              </a:ext>
            </a:extLst>
          </p:cNvPr>
          <p:cNvSpPr>
            <a:spLocks noGrp="1"/>
          </p:cNvSpPr>
          <p:nvPr>
            <p:ph type="title"/>
          </p:nvPr>
        </p:nvSpPr>
        <p:spPr/>
        <p:txBody>
          <a:bodyPr/>
          <a:lstStyle/>
          <a:p>
            <a:r>
              <a:rPr lang="en-US" sz="5400" dirty="0">
                <a:latin typeface="Clarendon Text Pro" panose="02040602050403020204" pitchFamily="18" charset="0"/>
              </a:rPr>
              <a:t>Results: Artistic Collaboration</a:t>
            </a:r>
          </a:p>
        </p:txBody>
      </p:sp>
      <p:pic>
        <p:nvPicPr>
          <p:cNvPr id="2050" name="Picture 2" descr="Image result for election bus lilian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0205" y="1826202"/>
            <a:ext cx="5295313" cy="3971484"/>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Image result for election bus lilian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621179" y="1826202"/>
            <a:ext cx="5961221" cy="397317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8134654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5097" y="274639"/>
            <a:ext cx="11848289" cy="1143000"/>
          </a:xfrm>
        </p:spPr>
        <p:txBody>
          <a:bodyPr/>
          <a:lstStyle/>
          <a:p>
            <a:r>
              <a:rPr lang="en-US" sz="5400" dirty="0">
                <a:latin typeface="Clarendon Text Pro" panose="02040602050403020204" pitchFamily="18" charset="0"/>
              </a:rPr>
              <a:t>Results: Artistic Collaboration</a:t>
            </a:r>
            <a:endParaRPr lang="en-US" sz="5400" dirty="0"/>
          </a:p>
        </p:txBody>
      </p:sp>
      <p:sp>
        <p:nvSpPr>
          <p:cNvPr id="5" name="AutoShape 4" descr="Related image"/>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3078" name="Picture 6" descr="https://c4.iggcdn.com/indiegogo-media-prod-cld/image/upload/c_fill,w_695,g_auto,q_auto,dpr_1.0,f_auto,h_460/ytuyhmrdxincyrooz4x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50310" y="2007039"/>
            <a:ext cx="5434587" cy="3596994"/>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781368" y="1975929"/>
            <a:ext cx="5442156" cy="3628104"/>
          </a:xfrm>
          <a:prstGeom prst="rect">
            <a:avLst/>
          </a:prstGeom>
        </p:spPr>
      </p:pic>
    </p:spTree>
    <p:extLst>
      <p:ext uri="{BB962C8B-B14F-4D97-AF65-F5344CB8AC3E}">
        <p14:creationId xmlns:p14="http://schemas.microsoft.com/office/powerpoint/2010/main" val="109007166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038" y="457200"/>
            <a:ext cx="11375923" cy="1143000"/>
          </a:xfrm>
        </p:spPr>
        <p:txBody>
          <a:bodyPr/>
          <a:lstStyle/>
          <a:p>
            <a:r>
              <a:rPr lang="en-US" sz="6000" dirty="0">
                <a:latin typeface="Clarendon Text Pro" panose="02040602050403020204" pitchFamily="18" charset="0"/>
              </a:rPr>
              <a:t>Results: Artistic Collaboration</a:t>
            </a:r>
            <a:endParaRPr lang="en-US" dirty="0"/>
          </a:p>
        </p:txBody>
      </p:sp>
      <p:pic>
        <p:nvPicPr>
          <p:cNvPr id="4098" name="Picture 2" descr="Image result for new york times tiffany lattrice"/>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677599" y="1600200"/>
            <a:ext cx="6836802" cy="45259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9301018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038" y="457200"/>
            <a:ext cx="11375923" cy="1143000"/>
          </a:xfrm>
        </p:spPr>
        <p:txBody>
          <a:bodyPr/>
          <a:lstStyle/>
          <a:p>
            <a:r>
              <a:rPr lang="en-US" sz="6000" dirty="0" smtClean="0">
                <a:latin typeface="Clarendon Text Pro" panose="02040602050403020204" pitchFamily="18" charset="0"/>
              </a:rPr>
              <a:t>Danielle </a:t>
            </a:r>
            <a:endParaRPr lang="en-US" dirty="0"/>
          </a:p>
        </p:txBody>
      </p:sp>
      <p:pic>
        <p:nvPicPr>
          <p:cNvPr id="5122" name="Picture 2" descr="Image result for danielle deadwyle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459907" y="1600200"/>
            <a:ext cx="7272184" cy="484812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7945777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2419B79-93AF-4217-A4D7-DFAA0DE0884C}"/>
              </a:ext>
            </a:extLst>
          </p:cNvPr>
          <p:cNvSpPr>
            <a:spLocks noGrp="1"/>
          </p:cNvSpPr>
          <p:nvPr>
            <p:ph type="title"/>
          </p:nvPr>
        </p:nvSpPr>
        <p:spPr/>
        <p:txBody>
          <a:bodyPr/>
          <a:lstStyle/>
          <a:p>
            <a:r>
              <a:rPr lang="en-US" sz="4600" dirty="0">
                <a:latin typeface="Clarendon Text Pro" panose="02040602050403020204" pitchFamily="18" charset="0"/>
              </a:rPr>
              <a:t>Hiring Artists to Work with Planners</a:t>
            </a:r>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403122" y="1417638"/>
            <a:ext cx="5378433" cy="4033825"/>
          </a:xfrm>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32090" y="1337508"/>
            <a:ext cx="5427407" cy="4113956"/>
          </a:xfrm>
          <a:prstGeom prst="rect">
            <a:avLst/>
          </a:prstGeom>
        </p:spPr>
      </p:pic>
    </p:spTree>
    <p:extLst>
      <p:ext uri="{BB962C8B-B14F-4D97-AF65-F5344CB8AC3E}">
        <p14:creationId xmlns:p14="http://schemas.microsoft.com/office/powerpoint/2010/main" val="358061645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2419B79-93AF-4217-A4D7-DFAA0DE0884C}"/>
              </a:ext>
            </a:extLst>
          </p:cNvPr>
          <p:cNvSpPr>
            <a:spLocks noGrp="1"/>
          </p:cNvSpPr>
          <p:nvPr>
            <p:ph type="title"/>
          </p:nvPr>
        </p:nvSpPr>
        <p:spPr/>
        <p:txBody>
          <a:bodyPr/>
          <a:lstStyle/>
          <a:p>
            <a:r>
              <a:rPr lang="en-US" sz="4600" dirty="0" smtClean="0">
                <a:latin typeface="Clarendon Text Pro" panose="02040602050403020204" pitchFamily="18" charset="0"/>
              </a:rPr>
              <a:t>Artists + Planners </a:t>
            </a:r>
            <a:endParaRPr lang="en-US" sz="4600" dirty="0">
              <a:latin typeface="Clarendon Text Pro" panose="02040602050403020204" pitchFamily="18" charset="0"/>
            </a:endParaRPr>
          </a:p>
        </p:txBody>
      </p:sp>
      <p:pic>
        <p:nvPicPr>
          <p:cNvPr id="6" name="Content Placeholder 5"/>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2689720" y="1417639"/>
            <a:ext cx="6812560" cy="5109420"/>
          </a:xfrm>
        </p:spPr>
      </p:pic>
    </p:spTree>
    <p:extLst>
      <p:ext uri="{BB962C8B-B14F-4D97-AF65-F5344CB8AC3E}">
        <p14:creationId xmlns:p14="http://schemas.microsoft.com/office/powerpoint/2010/main" val="86048693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EC54C82-A527-4398-BBFE-02BAF63200E1}"/>
              </a:ext>
            </a:extLst>
          </p:cNvPr>
          <p:cNvSpPr>
            <a:spLocks noGrp="1"/>
          </p:cNvSpPr>
          <p:nvPr>
            <p:ph type="title"/>
          </p:nvPr>
        </p:nvSpPr>
        <p:spPr/>
        <p:txBody>
          <a:bodyPr/>
          <a:lstStyle/>
          <a:p>
            <a:r>
              <a:rPr lang="en-US" dirty="0"/>
              <a:t>Questions? </a:t>
            </a:r>
          </a:p>
        </p:txBody>
      </p:sp>
      <p:pic>
        <p:nvPicPr>
          <p:cNvPr id="6146" name="Picture 2" descr="Image result for questions dogs"/>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2406615" y="1712607"/>
            <a:ext cx="7378770" cy="37830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50994990"/>
      </p:ext>
    </p:extLst>
  </p:cSld>
  <p:clrMapOvr>
    <a:masterClrMapping/>
  </p:clrMapOvr>
</p:sld>
</file>

<file path=ppt/theme/theme1.xml><?xml version="1.0" encoding="utf-8"?>
<a:theme xmlns:a="http://schemas.openxmlformats.org/drawingml/2006/main" name="Theme1">
  <a:themeElements>
    <a:clrScheme name="c4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c4">
      <a:majorFont>
        <a:latin typeface="Clarendon"/>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c4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c4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c4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c4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c4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c4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c4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c4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c4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c4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c4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c4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Theme1" id="{24E196CC-6C2B-4930-B5DE-C1FDA3F8BE54}" vid="{8EB2C4BD-51F7-485A-A569-3548C0A4F19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Theme1</Template>
  <TotalTime>332</TotalTime>
  <Words>708</Words>
  <Application>Microsoft Office PowerPoint</Application>
  <PresentationFormat>Widescreen</PresentationFormat>
  <Paragraphs>74</Paragraphs>
  <Slides>16</Slides>
  <Notes>10</Notes>
  <HiddenSlides>0</HiddenSlides>
  <MMClips>0</MMClips>
  <ScaleCrop>false</ScaleCrop>
  <HeadingPairs>
    <vt:vector size="8" baseType="variant">
      <vt:variant>
        <vt:lpstr>Fonts Used</vt:lpstr>
      </vt:variant>
      <vt:variant>
        <vt:i4>5</vt:i4>
      </vt:variant>
      <vt:variant>
        <vt:lpstr>Theme</vt:lpstr>
      </vt:variant>
      <vt:variant>
        <vt:i4>1</vt:i4>
      </vt:variant>
      <vt:variant>
        <vt:lpstr>Embedded OLE Servers</vt:lpstr>
      </vt:variant>
      <vt:variant>
        <vt:i4>0</vt:i4>
      </vt:variant>
      <vt:variant>
        <vt:lpstr>Slide Titles</vt:lpstr>
      </vt:variant>
      <vt:variant>
        <vt:i4>16</vt:i4>
      </vt:variant>
    </vt:vector>
  </HeadingPairs>
  <TitlesOfParts>
    <vt:vector size="22" baseType="lpstr">
      <vt:lpstr>Arial</vt:lpstr>
      <vt:lpstr>Bebas Neue Regular</vt:lpstr>
      <vt:lpstr>Calibri</vt:lpstr>
      <vt:lpstr>Clarendon</vt:lpstr>
      <vt:lpstr>Clarendon Text Pro</vt:lpstr>
      <vt:lpstr>Theme1</vt:lpstr>
      <vt:lpstr>PowerPoint Presentation</vt:lpstr>
      <vt:lpstr>What is Hatch?</vt:lpstr>
      <vt:lpstr>PowerPoint Presentation</vt:lpstr>
      <vt:lpstr>How did we get here?</vt:lpstr>
      <vt:lpstr>How we got started</vt:lpstr>
      <vt:lpstr>2015 Hatch Pilot</vt:lpstr>
      <vt:lpstr>What Artists Wanted</vt:lpstr>
      <vt:lpstr>Hatch Workbook</vt:lpstr>
      <vt:lpstr>Prompts and Presentations</vt:lpstr>
      <vt:lpstr>Results: Artistic Collaboration</vt:lpstr>
      <vt:lpstr>Results: Artistic Collaboration</vt:lpstr>
      <vt:lpstr>Results: Artistic Collaboration</vt:lpstr>
      <vt:lpstr>Danielle </vt:lpstr>
      <vt:lpstr>Hiring Artists to Work with Planners</vt:lpstr>
      <vt:lpstr>Artists + Planners </vt:lpstr>
      <vt:lpstr>Questions? </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Jessyca Holland</dc:creator>
  <cp:lastModifiedBy>audrey</cp:lastModifiedBy>
  <cp:revision>34</cp:revision>
  <dcterms:created xsi:type="dcterms:W3CDTF">2017-10-10T14:47:28Z</dcterms:created>
  <dcterms:modified xsi:type="dcterms:W3CDTF">2019-04-30T23:04:21Z</dcterms:modified>
</cp:coreProperties>
</file>