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8" r:id="rId2"/>
    <p:sldMasterId id="2147483670" r:id="rId3"/>
    <p:sldMasterId id="2147483689" r:id="rId4"/>
    <p:sldMasterId id="2147483701" r:id="rId5"/>
    <p:sldMasterId id="2147483725" r:id="rId6"/>
    <p:sldMasterId id="2147483737" r:id="rId7"/>
    <p:sldMasterId id="2147483749" r:id="rId8"/>
    <p:sldMasterId id="2147483761" r:id="rId9"/>
    <p:sldMasterId id="2147483773" r:id="rId10"/>
    <p:sldMasterId id="2147483785" r:id="rId11"/>
    <p:sldMasterId id="2147483797" r:id="rId12"/>
    <p:sldMasterId id="2147483821" r:id="rId13"/>
  </p:sldMasterIdLst>
  <p:notesMasterIdLst>
    <p:notesMasterId r:id="rId105"/>
  </p:notesMasterIdLst>
  <p:sldIdLst>
    <p:sldId id="290" r:id="rId14"/>
    <p:sldId id="415" r:id="rId15"/>
    <p:sldId id="1651" r:id="rId16"/>
    <p:sldId id="1652" r:id="rId17"/>
    <p:sldId id="1650" r:id="rId18"/>
    <p:sldId id="1653" r:id="rId19"/>
    <p:sldId id="1656" r:id="rId20"/>
    <p:sldId id="1654" r:id="rId21"/>
    <p:sldId id="407" r:id="rId22"/>
    <p:sldId id="291" r:id="rId23"/>
    <p:sldId id="417" r:id="rId24"/>
    <p:sldId id="416" r:id="rId25"/>
    <p:sldId id="418" r:id="rId26"/>
    <p:sldId id="419" r:id="rId27"/>
    <p:sldId id="1655" r:id="rId28"/>
    <p:sldId id="1648" r:id="rId29"/>
    <p:sldId id="1666" r:id="rId30"/>
    <p:sldId id="1662" r:id="rId31"/>
    <p:sldId id="1664" r:id="rId32"/>
    <p:sldId id="1663" r:id="rId33"/>
    <p:sldId id="1665" r:id="rId34"/>
    <p:sldId id="266" r:id="rId35"/>
    <p:sldId id="267" r:id="rId36"/>
    <p:sldId id="268" r:id="rId37"/>
    <p:sldId id="269" r:id="rId38"/>
    <p:sldId id="350" r:id="rId39"/>
    <p:sldId id="603" r:id="rId40"/>
    <p:sldId id="604" r:id="rId41"/>
    <p:sldId id="582" r:id="rId42"/>
    <p:sldId id="608" r:id="rId43"/>
    <p:sldId id="588" r:id="rId44"/>
    <p:sldId id="609" r:id="rId45"/>
    <p:sldId id="541" r:id="rId46"/>
    <p:sldId id="435" r:id="rId47"/>
    <p:sldId id="420" r:id="rId48"/>
    <p:sldId id="422" r:id="rId49"/>
    <p:sldId id="278" r:id="rId50"/>
    <p:sldId id="424" r:id="rId51"/>
    <p:sldId id="423" r:id="rId52"/>
    <p:sldId id="427" r:id="rId53"/>
    <p:sldId id="274" r:id="rId54"/>
    <p:sldId id="275" r:id="rId55"/>
    <p:sldId id="276" r:id="rId56"/>
    <p:sldId id="277" r:id="rId57"/>
    <p:sldId id="719" r:id="rId58"/>
    <p:sldId id="1446" r:id="rId59"/>
    <p:sldId id="1447" r:id="rId60"/>
    <p:sldId id="1451" r:id="rId61"/>
    <p:sldId id="1452" r:id="rId62"/>
    <p:sldId id="1453" r:id="rId63"/>
    <p:sldId id="1469" r:id="rId64"/>
    <p:sldId id="1007" r:id="rId65"/>
    <p:sldId id="1407" r:id="rId66"/>
    <p:sldId id="1037" r:id="rId67"/>
    <p:sldId id="1476" r:id="rId68"/>
    <p:sldId id="1477" r:id="rId69"/>
    <p:sldId id="1206" r:id="rId70"/>
    <p:sldId id="1207" r:id="rId71"/>
    <p:sldId id="1645" r:id="rId72"/>
    <p:sldId id="1481" r:id="rId73"/>
    <p:sldId id="1223" r:id="rId74"/>
    <p:sldId id="873" r:id="rId75"/>
    <p:sldId id="950" r:id="rId76"/>
    <p:sldId id="951" r:id="rId77"/>
    <p:sldId id="952" r:id="rId78"/>
    <p:sldId id="919" r:id="rId79"/>
    <p:sldId id="923" r:id="rId80"/>
    <p:sldId id="920" r:id="rId81"/>
    <p:sldId id="1646" r:id="rId82"/>
    <p:sldId id="1361" r:id="rId83"/>
    <p:sldId id="1364" r:id="rId84"/>
    <p:sldId id="900" r:id="rId85"/>
    <p:sldId id="1253" r:id="rId86"/>
    <p:sldId id="1041" r:id="rId87"/>
    <p:sldId id="1245" r:id="rId88"/>
    <p:sldId id="1365" r:id="rId89"/>
    <p:sldId id="1083" r:id="rId90"/>
    <p:sldId id="921" r:id="rId91"/>
    <p:sldId id="1042" r:id="rId92"/>
    <p:sldId id="1090" r:id="rId93"/>
    <p:sldId id="1078" r:id="rId94"/>
    <p:sldId id="1079" r:id="rId95"/>
    <p:sldId id="1224" r:id="rId96"/>
    <p:sldId id="1435" r:id="rId97"/>
    <p:sldId id="1630" r:id="rId98"/>
    <p:sldId id="1657" r:id="rId99"/>
    <p:sldId id="1660" r:id="rId100"/>
    <p:sldId id="1661" r:id="rId101"/>
    <p:sldId id="1659" r:id="rId102"/>
    <p:sldId id="1658" r:id="rId103"/>
    <p:sldId id="406" r:id="rId104"/>
  </p:sldIdLst>
  <p:sldSz cx="24384000" cy="13716000"/>
  <p:notesSz cx="6950075" cy="92360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521415D9-36F7-43E2-AB2F-B90AF26B5E84}">
      <p14:sectionLst xmlns:p14="http://schemas.microsoft.com/office/powerpoint/2010/main">
        <p14:section name="Untitled Section" id="{C6DA8DB4-EA77-4450-B886-4214C2A2B80A}">
          <p14:sldIdLst>
            <p14:sldId id="290"/>
            <p14:sldId id="415"/>
            <p14:sldId id="1651"/>
            <p14:sldId id="1652"/>
            <p14:sldId id="1650"/>
            <p14:sldId id="1653"/>
            <p14:sldId id="1656"/>
            <p14:sldId id="1654"/>
            <p14:sldId id="407"/>
            <p14:sldId id="291"/>
            <p14:sldId id="417"/>
            <p14:sldId id="416"/>
            <p14:sldId id="418"/>
            <p14:sldId id="419"/>
            <p14:sldId id="1655"/>
            <p14:sldId id="1648"/>
            <p14:sldId id="1666"/>
            <p14:sldId id="1662"/>
            <p14:sldId id="1664"/>
            <p14:sldId id="1663"/>
            <p14:sldId id="1665"/>
            <p14:sldId id="266"/>
            <p14:sldId id="267"/>
            <p14:sldId id="268"/>
            <p14:sldId id="269"/>
            <p14:sldId id="350"/>
            <p14:sldId id="603"/>
            <p14:sldId id="604"/>
            <p14:sldId id="582"/>
            <p14:sldId id="608"/>
            <p14:sldId id="588"/>
            <p14:sldId id="609"/>
            <p14:sldId id="541"/>
            <p14:sldId id="435"/>
            <p14:sldId id="420"/>
            <p14:sldId id="422"/>
            <p14:sldId id="278"/>
            <p14:sldId id="424"/>
            <p14:sldId id="423"/>
            <p14:sldId id="427"/>
            <p14:sldId id="274"/>
            <p14:sldId id="275"/>
            <p14:sldId id="276"/>
            <p14:sldId id="277"/>
            <p14:sldId id="719"/>
            <p14:sldId id="1446"/>
            <p14:sldId id="1447"/>
            <p14:sldId id="1451"/>
            <p14:sldId id="1452"/>
            <p14:sldId id="1453"/>
            <p14:sldId id="1469"/>
            <p14:sldId id="1007"/>
            <p14:sldId id="1407"/>
            <p14:sldId id="1037"/>
            <p14:sldId id="1476"/>
            <p14:sldId id="1477"/>
            <p14:sldId id="1206"/>
            <p14:sldId id="1207"/>
            <p14:sldId id="1645"/>
            <p14:sldId id="1481"/>
            <p14:sldId id="1223"/>
            <p14:sldId id="873"/>
            <p14:sldId id="950"/>
            <p14:sldId id="951"/>
            <p14:sldId id="952"/>
            <p14:sldId id="919"/>
            <p14:sldId id="923"/>
            <p14:sldId id="920"/>
            <p14:sldId id="1646"/>
            <p14:sldId id="1361"/>
            <p14:sldId id="1364"/>
            <p14:sldId id="900"/>
            <p14:sldId id="1253"/>
            <p14:sldId id="1041"/>
            <p14:sldId id="1245"/>
            <p14:sldId id="1365"/>
            <p14:sldId id="1083"/>
            <p14:sldId id="921"/>
            <p14:sldId id="1042"/>
            <p14:sldId id="1090"/>
            <p14:sldId id="1078"/>
            <p14:sldId id="1079"/>
            <p14:sldId id="1224"/>
            <p14:sldId id="1435"/>
            <p14:sldId id="1630"/>
            <p14:sldId id="1657"/>
            <p14:sldId id="1660"/>
            <p14:sldId id="1661"/>
            <p14:sldId id="1659"/>
            <p14:sldId id="1658"/>
            <p14:sldId id="406"/>
          </p14:sldIdLst>
        </p14:section>
      </p14:sectionLst>
    </p:ext>
    <p:ext uri="{EFAFB233-063F-42B5-8137-9DF3F51BA10A}">
      <p15:sldGuideLst xmlns:p15="http://schemas.microsoft.com/office/powerpoint/2012/main">
        <p15:guide id="1" orient="horz" pos="4368"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D4"/>
    <a:srgbClr val="58B3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39" autoAdjust="0"/>
  </p:normalViewPr>
  <p:slideViewPr>
    <p:cSldViewPr>
      <p:cViewPr varScale="1">
        <p:scale>
          <a:sx n="47" d="100"/>
          <a:sy n="47" d="100"/>
        </p:scale>
        <p:origin x="1194" y="60"/>
      </p:cViewPr>
      <p:guideLst>
        <p:guide orient="horz" pos="4368"/>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08" Type="http://schemas.openxmlformats.org/officeDocument/2006/relationships/theme" Target="theme/theme1.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tableStyles" Target="tableStyles.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 name="Shape 104"/>
          <p:cNvSpPr>
            <a:spLocks noGrp="1" noRot="1" noChangeAspect="1"/>
          </p:cNvSpPr>
          <p:nvPr>
            <p:ph type="sldImg"/>
          </p:nvPr>
        </p:nvSpPr>
        <p:spPr>
          <a:xfrm>
            <a:off x="395288" y="692150"/>
            <a:ext cx="6159500" cy="3463925"/>
          </a:xfrm>
          <a:prstGeom prst="rect">
            <a:avLst/>
          </a:prstGeom>
        </p:spPr>
        <p:txBody>
          <a:bodyPr lIns="92492" tIns="46246" rIns="92492" bIns="46246"/>
          <a:lstStyle/>
          <a:p>
            <a:endParaRPr/>
          </a:p>
        </p:txBody>
      </p:sp>
      <p:sp>
        <p:nvSpPr>
          <p:cNvPr id="105" name="Shape 105"/>
          <p:cNvSpPr>
            <a:spLocks noGrp="1"/>
          </p:cNvSpPr>
          <p:nvPr>
            <p:ph type="body" sz="quarter" idx="1"/>
          </p:nvPr>
        </p:nvSpPr>
        <p:spPr>
          <a:xfrm>
            <a:off x="926677" y="4387136"/>
            <a:ext cx="5096722" cy="4156234"/>
          </a:xfrm>
          <a:prstGeom prst="rect">
            <a:avLst/>
          </a:prstGeom>
        </p:spPr>
        <p:txBody>
          <a:bodyPr lIns="92492" tIns="46246" rIns="92492" bIns="46246"/>
          <a:lstStyle/>
          <a:p>
            <a:endParaRPr/>
          </a:p>
        </p:txBody>
      </p:sp>
    </p:spTree>
    <p:extLst>
      <p:ext uri="{BB962C8B-B14F-4D97-AF65-F5344CB8AC3E}">
        <p14:creationId xmlns:p14="http://schemas.microsoft.com/office/powerpoint/2010/main" val="323034963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 </a:t>
            </a:r>
          </a:p>
          <a:p>
            <a:endParaRPr lang="en-US" dirty="0"/>
          </a:p>
        </p:txBody>
      </p:sp>
    </p:spTree>
    <p:extLst>
      <p:ext uri="{BB962C8B-B14F-4D97-AF65-F5344CB8AC3E}">
        <p14:creationId xmlns:p14="http://schemas.microsoft.com/office/powerpoint/2010/main" val="68898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pPr rtl="0"/>
            <a:r>
              <a:rPr lang="en-US" b="1" dirty="0"/>
              <a:t>  </a:t>
            </a:r>
            <a:endParaRPr lang="en-US" b="0" dirty="0">
              <a:effectLst/>
            </a:endParaRPr>
          </a:p>
          <a:p>
            <a:br>
              <a:rPr lang="en-US" dirty="0"/>
            </a:br>
            <a:endParaRPr lang="en-US" b="0" dirty="0">
              <a:effectLst/>
            </a:endParaRPr>
          </a:p>
        </p:txBody>
      </p:sp>
    </p:spTree>
    <p:extLst>
      <p:ext uri="{BB962C8B-B14F-4D97-AF65-F5344CB8AC3E}">
        <p14:creationId xmlns:p14="http://schemas.microsoft.com/office/powerpoint/2010/main" val="1824773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marL="0" marR="0" lvl="0" indent="0" defTabSz="457200" rtl="0" eaLnBrk="1" fontAlgn="auto" latinLnBrk="0" hangingPunct="1">
              <a:lnSpc>
                <a:spcPct val="117999"/>
              </a:lnSpc>
              <a:spcBef>
                <a:spcPts val="0"/>
              </a:spcBef>
              <a:spcAft>
                <a:spcPts val="0"/>
              </a:spcAft>
              <a:buClrTx/>
              <a:buSzTx/>
              <a:buFontTx/>
              <a:buNone/>
              <a:tabLst/>
              <a:defRPr/>
            </a:pPr>
            <a:r>
              <a:rPr lang="en-US" b="1" dirty="0"/>
              <a:t>The Greater Philadelphia Cultural Alliance has made the economic impact case for the arts in our region for decades.   But we realized that not everyone finds that compelling.  Economic impact tends to reveal the influence of larger museums and performing arts and tourism.   We know that arts and culture has profound impact in non-monetary ways.   So in 2017, we began our AGENDA publication series, with each issue featuring a specific social impact.  In 2017, it was AGENDA Pre-K.  In 2018, AGENDA Wellness.</a:t>
            </a:r>
          </a:p>
          <a:p>
            <a:pPr rtl="0"/>
            <a:endParaRPr lang="en-US" b="1" dirty="0"/>
          </a:p>
          <a:p>
            <a:pPr rtl="0"/>
            <a:r>
              <a:rPr lang="en-US" b="1" dirty="0"/>
              <a:t>  </a:t>
            </a:r>
            <a:endParaRPr lang="en-US" b="0" dirty="0">
              <a:effectLst/>
            </a:endParaRPr>
          </a:p>
          <a:p>
            <a:br>
              <a:rPr lang="en-US" dirty="0"/>
            </a:br>
            <a:endParaRPr lang="en-US" b="0" dirty="0">
              <a:effectLst/>
            </a:endParaRPr>
          </a:p>
        </p:txBody>
      </p:sp>
    </p:spTree>
    <p:extLst>
      <p:ext uri="{BB962C8B-B14F-4D97-AF65-F5344CB8AC3E}">
        <p14:creationId xmlns:p14="http://schemas.microsoft.com/office/powerpoint/2010/main" val="1522709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pPr rtl="0"/>
            <a:r>
              <a:rPr lang="en-US" b="1" dirty="0"/>
              <a:t>  </a:t>
            </a:r>
            <a:endParaRPr lang="en-US" b="0" dirty="0">
              <a:effectLst/>
            </a:endParaRPr>
          </a:p>
          <a:p>
            <a:br>
              <a:rPr lang="en-US" dirty="0"/>
            </a:br>
            <a:endParaRPr lang="en-US" b="0" dirty="0">
              <a:effectLst/>
            </a:endParaRPr>
          </a:p>
        </p:txBody>
      </p:sp>
    </p:spTree>
    <p:extLst>
      <p:ext uri="{BB962C8B-B14F-4D97-AF65-F5344CB8AC3E}">
        <p14:creationId xmlns:p14="http://schemas.microsoft.com/office/powerpoint/2010/main" val="255946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br>
              <a:rPr lang="en-US" dirty="0"/>
            </a:br>
            <a:endParaRPr lang="en-US" b="0" dirty="0">
              <a:effectLst/>
            </a:endParaRPr>
          </a:p>
        </p:txBody>
      </p:sp>
    </p:spTree>
    <p:extLst>
      <p:ext uri="{BB962C8B-B14F-4D97-AF65-F5344CB8AC3E}">
        <p14:creationId xmlns:p14="http://schemas.microsoft.com/office/powerpoint/2010/main" val="281666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br>
              <a:rPr lang="en-US" dirty="0"/>
            </a:br>
            <a:endParaRPr lang="en-US" b="0" dirty="0">
              <a:effectLst/>
            </a:endParaRPr>
          </a:p>
        </p:txBody>
      </p:sp>
    </p:spTree>
    <p:extLst>
      <p:ext uri="{BB962C8B-B14F-4D97-AF65-F5344CB8AC3E}">
        <p14:creationId xmlns:p14="http://schemas.microsoft.com/office/powerpoint/2010/main" val="348931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br>
              <a:rPr lang="en-US" dirty="0"/>
            </a:br>
            <a:endParaRPr lang="en-US" b="0" dirty="0">
              <a:effectLst/>
            </a:endParaRPr>
          </a:p>
        </p:txBody>
      </p:sp>
    </p:spTree>
    <p:extLst>
      <p:ext uri="{BB962C8B-B14F-4D97-AF65-F5344CB8AC3E}">
        <p14:creationId xmlns:p14="http://schemas.microsoft.com/office/powerpoint/2010/main" val="3723755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br>
              <a:rPr lang="en-US" dirty="0"/>
            </a:br>
            <a:endParaRPr lang="en-US" b="0" dirty="0">
              <a:effectLst/>
            </a:endParaRPr>
          </a:p>
        </p:txBody>
      </p:sp>
    </p:spTree>
    <p:extLst>
      <p:ext uri="{BB962C8B-B14F-4D97-AF65-F5344CB8AC3E}">
        <p14:creationId xmlns:p14="http://schemas.microsoft.com/office/powerpoint/2010/main" val="57630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r>
              <a:rPr lang="en-US" dirty="0"/>
              <a:t>We had 179 organizations respond.</a:t>
            </a:r>
          </a:p>
          <a:p>
            <a:pPr rtl="0"/>
            <a:endParaRPr lang="en-US" dirty="0"/>
          </a:p>
          <a:p>
            <a:pPr rtl="0"/>
            <a:r>
              <a:rPr lang="en-US" dirty="0"/>
              <a:t>So not we have the data to prove the case. According to the census:</a:t>
            </a:r>
          </a:p>
          <a:p>
            <a:pPr rtl="0"/>
            <a:br>
              <a:rPr lang="en-US" b="0" dirty="0">
                <a:effectLst/>
              </a:rPr>
            </a:br>
            <a:r>
              <a:rPr lang="en-US" dirty="0"/>
              <a:t>Arts &amp; culture organizations report offering more than </a:t>
            </a:r>
            <a:r>
              <a:rPr lang="en-US" b="1" dirty="0"/>
              <a:t>1,000</a:t>
            </a:r>
            <a:r>
              <a:rPr lang="en-US" dirty="0"/>
              <a:t> programs with specific social impact…in </a:t>
            </a:r>
            <a:r>
              <a:rPr lang="en-US" b="1" dirty="0"/>
              <a:t>24</a:t>
            </a:r>
            <a:r>
              <a:rPr lang="en-US" dirty="0"/>
              <a:t> distinct categories</a:t>
            </a:r>
          </a:p>
          <a:p>
            <a:pPr rtl="0"/>
            <a:endParaRPr lang="en-US" b="0" dirty="0">
              <a:effectLst/>
            </a:endParaRPr>
          </a:p>
          <a:p>
            <a:pPr rtl="0"/>
            <a:r>
              <a:rPr lang="en-US" dirty="0"/>
              <a:t>…in more than </a:t>
            </a:r>
            <a:r>
              <a:rPr lang="en-US" b="1" dirty="0"/>
              <a:t>2,000 </a:t>
            </a:r>
            <a:r>
              <a:rPr lang="en-US" dirty="0"/>
              <a:t>locations…every year.</a:t>
            </a:r>
            <a:endParaRPr lang="en-US" b="0" dirty="0">
              <a:effectLst/>
            </a:endParaRPr>
          </a:p>
          <a:p>
            <a:pPr rtl="0"/>
            <a:endParaRPr lang="en-US" b="1" dirty="0"/>
          </a:p>
          <a:p>
            <a:pPr rtl="0"/>
            <a:r>
              <a:rPr lang="en-US" b="1" dirty="0"/>
              <a:t>65% </a:t>
            </a:r>
            <a:r>
              <a:rPr lang="en-US" dirty="0"/>
              <a:t>of social impact programming is taking place </a:t>
            </a:r>
            <a:r>
              <a:rPr lang="en-US" b="1" dirty="0"/>
              <a:t>outside of the organizations’ facilities – they go to schools, community centers, recreation facilities, churches, parks, libraries, and many other places.  They are not waiting for people to come to them, they are going to where the programming is needed.</a:t>
            </a:r>
            <a:endParaRPr lang="en-US" b="0" dirty="0">
              <a:effectLst/>
            </a:endParaRPr>
          </a:p>
          <a:p>
            <a:br>
              <a:rPr lang="en-US" dirty="0"/>
            </a:br>
            <a:endParaRPr lang="en-US" dirty="0"/>
          </a:p>
        </p:txBody>
      </p:sp>
    </p:spTree>
    <p:extLst>
      <p:ext uri="{BB962C8B-B14F-4D97-AF65-F5344CB8AC3E}">
        <p14:creationId xmlns:p14="http://schemas.microsoft.com/office/powerpoint/2010/main" val="1824773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br>
              <a:rPr lang="en-US" b="0" dirty="0">
                <a:effectLst/>
              </a:rPr>
            </a:br>
            <a:r>
              <a:rPr lang="en-US" b="1" dirty="0"/>
              <a:t>…955</a:t>
            </a:r>
            <a:r>
              <a:rPr lang="en-US" dirty="0"/>
              <a:t> of these programs are in what we consider “public spaces”-- </a:t>
            </a:r>
            <a:r>
              <a:rPr lang="en-US" b="1" dirty="0"/>
              <a:t>libraries, schools, rec centers and parks.</a:t>
            </a:r>
            <a:endParaRPr lang="en-US" b="0" dirty="0">
              <a:effectLst/>
            </a:endParaRPr>
          </a:p>
          <a:p>
            <a:pPr rtl="0"/>
            <a:br>
              <a:rPr lang="en-US" b="0" dirty="0">
                <a:effectLst/>
              </a:rPr>
            </a:br>
            <a:r>
              <a:rPr lang="en-US" b="0" dirty="0">
                <a:effectLst/>
              </a:rPr>
              <a:t>Our nonprofits</a:t>
            </a:r>
            <a:r>
              <a:rPr lang="en-US" dirty="0"/>
              <a:t> are doing this in every impact area, every day--</a:t>
            </a:r>
            <a:r>
              <a:rPr lang="en-US" b="1" dirty="0"/>
              <a:t>181</a:t>
            </a:r>
            <a:r>
              <a:rPr lang="en-US" dirty="0"/>
              <a:t> social impact programs happen each week around issues that matter.</a:t>
            </a:r>
            <a:endParaRPr lang="en-US" b="0" dirty="0">
              <a:effectLst/>
            </a:endParaRPr>
          </a:p>
          <a:p>
            <a:pPr rtl="0"/>
            <a:br>
              <a:rPr lang="en-US" b="0" dirty="0">
                <a:effectLst/>
              </a:rPr>
            </a:br>
            <a:r>
              <a:rPr lang="en-US" dirty="0"/>
              <a:t>They explore racial justice in schools--starting as early as elementary &amp; pre-k.</a:t>
            </a:r>
            <a:endParaRPr lang="en-US" b="0" dirty="0">
              <a:effectLst/>
            </a:endParaRPr>
          </a:p>
          <a:p>
            <a:pPr rtl="0"/>
            <a:br>
              <a:rPr lang="en-US" b="0" dirty="0">
                <a:effectLst/>
              </a:rPr>
            </a:br>
            <a:r>
              <a:rPr lang="en-US" dirty="0"/>
              <a:t>They meet audiences where they are, taking accessible and sensory-friendly programming to more than </a:t>
            </a:r>
            <a:r>
              <a:rPr lang="en-US" b="1" dirty="0"/>
              <a:t>260</a:t>
            </a:r>
            <a:r>
              <a:rPr lang="en-US" dirty="0"/>
              <a:t> locations, more than any other impact area after education. </a:t>
            </a:r>
            <a:endParaRPr lang="en-US" b="0" dirty="0">
              <a:effectLst/>
            </a:endParaRPr>
          </a:p>
          <a:p>
            <a:pPr rtl="0"/>
            <a:br>
              <a:rPr lang="en-US" b="0" dirty="0">
                <a:effectLst/>
              </a:rPr>
            </a:br>
            <a:r>
              <a:rPr lang="en-US" dirty="0"/>
              <a:t>They produce </a:t>
            </a:r>
            <a:r>
              <a:rPr lang="en-US" b="1" dirty="0"/>
              <a:t>26</a:t>
            </a:r>
            <a:r>
              <a:rPr lang="en-US" dirty="0"/>
              <a:t> programs specially designed for incarcerated populations...</a:t>
            </a:r>
            <a:r>
              <a:rPr lang="en-US" b="1" dirty="0"/>
              <a:t>57</a:t>
            </a:r>
            <a:r>
              <a:rPr lang="en-US" dirty="0"/>
              <a:t> programs in homeless shelters...more than </a:t>
            </a:r>
            <a:r>
              <a:rPr lang="en-US" b="1" dirty="0"/>
              <a:t>65 </a:t>
            </a:r>
            <a:r>
              <a:rPr lang="en-US" dirty="0"/>
              <a:t>in health &amp; wellness spaces. </a:t>
            </a:r>
          </a:p>
        </p:txBody>
      </p:sp>
    </p:spTree>
    <p:extLst>
      <p:ext uri="{BB962C8B-B14F-4D97-AF65-F5344CB8AC3E}">
        <p14:creationId xmlns:p14="http://schemas.microsoft.com/office/powerpoint/2010/main" val="604869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r>
              <a:rPr lang="en-US" dirty="0"/>
              <a:t>Of the </a:t>
            </a:r>
            <a:r>
              <a:rPr lang="en-US" b="1" dirty="0"/>
              <a:t>well-established</a:t>
            </a:r>
            <a:r>
              <a:rPr lang="en-US" dirty="0"/>
              <a:t> areas of impact:</a:t>
            </a:r>
          </a:p>
          <a:p>
            <a:pPr rtl="0"/>
            <a:r>
              <a:rPr lang="en-US" dirty="0"/>
              <a:t>88 organizations have been leading the way on education for decades, while more than 150 organizations have put in a decade or more of work on accessibility, history &amp; preservation, child development and the environment.</a:t>
            </a:r>
          </a:p>
          <a:p>
            <a:pPr rtl="0"/>
            <a:endParaRPr lang="en-US" dirty="0"/>
          </a:p>
          <a:p>
            <a:pPr defTabSz="462458" rtl="0">
              <a:defRPr/>
            </a:pPr>
            <a:endParaRPr lang="en-US" b="0" dirty="0">
              <a:effectLst/>
            </a:endParaRPr>
          </a:p>
          <a:p>
            <a:pPr rtl="0"/>
            <a:r>
              <a:rPr lang="en-US" dirty="0"/>
              <a:t>We also discovered just how incredibly responsive our organizations are to the needs of the community. </a:t>
            </a:r>
            <a:endParaRPr lang="en-US" b="0" dirty="0">
              <a:effectLst/>
            </a:endParaRPr>
          </a:p>
        </p:txBody>
      </p:sp>
    </p:spTree>
    <p:extLst>
      <p:ext uri="{BB962C8B-B14F-4D97-AF65-F5344CB8AC3E}">
        <p14:creationId xmlns:p14="http://schemas.microsoft.com/office/powerpoint/2010/main" val="604869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r>
              <a:rPr lang="en-US" dirty="0"/>
              <a:t>Of the emerging impact areas, we’ve seen a </a:t>
            </a:r>
            <a:r>
              <a:rPr lang="en-US" b="1" dirty="0"/>
              <a:t>44% increase </a:t>
            </a:r>
            <a:r>
              <a:rPr lang="en-US" dirty="0"/>
              <a:t>in the last two years alone on programing around </a:t>
            </a:r>
            <a:r>
              <a:rPr lang="en-US" b="1" dirty="0"/>
              <a:t>Immigrants</a:t>
            </a:r>
            <a:r>
              <a:rPr lang="en-US" dirty="0"/>
              <a:t> and refugees, </a:t>
            </a:r>
            <a:r>
              <a:rPr lang="en-US" b="1" dirty="0"/>
              <a:t>homeless</a:t>
            </a:r>
            <a:r>
              <a:rPr lang="en-US" dirty="0"/>
              <a:t>ness or housing insecurity, </a:t>
            </a:r>
            <a:r>
              <a:rPr lang="en-US" b="1" dirty="0"/>
              <a:t>addict</a:t>
            </a:r>
            <a:r>
              <a:rPr lang="en-US" dirty="0"/>
              <a:t>ion and recovery, </a:t>
            </a:r>
            <a:r>
              <a:rPr lang="en-US" b="1" dirty="0"/>
              <a:t>LGBTQ</a:t>
            </a:r>
            <a:r>
              <a:rPr lang="en-US" dirty="0"/>
              <a:t> issues and </a:t>
            </a:r>
            <a:r>
              <a:rPr lang="en-US" b="1" dirty="0"/>
              <a:t>aging</a:t>
            </a:r>
            <a:r>
              <a:rPr lang="en-US" dirty="0"/>
              <a:t>. This shows fast-twitch, flexible responses to underserved populations and the type of programming designed to address growing needs. </a:t>
            </a:r>
          </a:p>
          <a:p>
            <a:pPr rtl="0"/>
            <a:endParaRPr lang="en-US" b="0" dirty="0">
              <a:effectLst/>
            </a:endParaRPr>
          </a:p>
          <a:p>
            <a:pPr rtl="0"/>
            <a:r>
              <a:rPr lang="en-US" b="0" dirty="0">
                <a:effectLst/>
              </a:rPr>
              <a:t>This past fall, we convened groups of organizations to further explore the dynamics of this kind of service.  We learned a couple of interesting things.</a:t>
            </a:r>
          </a:p>
          <a:p>
            <a:pPr rtl="0"/>
            <a:endParaRPr lang="en-US" b="0" dirty="0">
              <a:effectLst/>
            </a:endParaRPr>
          </a:p>
          <a:p>
            <a:pPr rtl="0"/>
            <a:br>
              <a:rPr lang="en-US" b="0" dirty="0">
                <a:effectLst/>
              </a:rPr>
            </a:br>
            <a:br>
              <a:rPr lang="en-US" b="0" dirty="0">
                <a:effectLst/>
              </a:rPr>
            </a:br>
            <a:br>
              <a:rPr lang="en-US" dirty="0"/>
            </a:br>
            <a:endParaRPr lang="en-US" dirty="0"/>
          </a:p>
        </p:txBody>
      </p:sp>
    </p:spTree>
    <p:extLst>
      <p:ext uri="{BB962C8B-B14F-4D97-AF65-F5344CB8AC3E}">
        <p14:creationId xmlns:p14="http://schemas.microsoft.com/office/powerpoint/2010/main" val="604869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r>
              <a:rPr lang="en-US" b="0" dirty="0">
                <a:effectLst/>
              </a:rPr>
              <a:t>Some of these programs are designed to educate the public about important community issues.  They create exhibitions, tours, performances and other experiences that help people to have empathy on an issue, and one their heart is touched, to open up their thinking about the possibility of change.  That could be any topic, but here are some of the common ones:  Racial justice, Anti-violence, Military/Veterans programs, LGBTQ, Hunger, and Economic Revitalization.</a:t>
            </a:r>
          </a:p>
          <a:p>
            <a:pPr rtl="0"/>
            <a:endParaRPr lang="en-US" b="0" dirty="0">
              <a:effectLst/>
            </a:endParaRPr>
          </a:p>
          <a:p>
            <a:pPr rtl="0"/>
            <a:r>
              <a:rPr lang="en-US" b="0" dirty="0">
                <a:effectLst/>
              </a:rPr>
              <a:t>Other programs use the arts to support the people affected by the issue:  inmates in prisons, people healing from violence, children who have been traumatized, people with mental illness, autism or </a:t>
            </a:r>
            <a:r>
              <a:rPr lang="en-US" b="0" dirty="0" err="1">
                <a:effectLst/>
              </a:rPr>
              <a:t>Alzheimers</a:t>
            </a:r>
            <a:r>
              <a:rPr lang="en-US" b="0" dirty="0">
                <a:effectLst/>
              </a:rPr>
              <a:t>.  Many of these programs work with a given group repeatedly, every week or month.  </a:t>
            </a:r>
          </a:p>
          <a:p>
            <a:pPr rtl="0"/>
            <a:br>
              <a:rPr lang="en-US" b="0" dirty="0">
                <a:effectLst/>
              </a:rPr>
            </a:br>
            <a:br>
              <a:rPr lang="en-US" dirty="0"/>
            </a:br>
            <a:endParaRPr lang="en-US" dirty="0"/>
          </a:p>
        </p:txBody>
      </p:sp>
    </p:spTree>
    <p:extLst>
      <p:ext uri="{BB962C8B-B14F-4D97-AF65-F5344CB8AC3E}">
        <p14:creationId xmlns:p14="http://schemas.microsoft.com/office/powerpoint/2010/main" val="2374991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0" dirty="0">
              <a:effectLst/>
            </a:endParaRPr>
          </a:p>
          <a:p>
            <a:pPr rtl="0"/>
            <a:r>
              <a:rPr lang="en-US" b="0" dirty="0">
                <a:effectLst/>
              </a:rPr>
              <a:t>When we convened organizations that had worked on their issue for more than a decade, we learned about the struggles to stay with it, no matter what.  These include:</a:t>
            </a:r>
          </a:p>
          <a:p>
            <a:pPr rtl="0"/>
            <a:r>
              <a:rPr lang="en-US" b="0" dirty="0">
                <a:effectLst/>
              </a:rPr>
              <a:t>Art Reach – arts and disabilities</a:t>
            </a:r>
          </a:p>
          <a:p>
            <a:pPr rtl="0"/>
            <a:r>
              <a:rPr lang="en-US" b="0" dirty="0">
                <a:effectLst/>
              </a:rPr>
              <a:t>Philly Cam – public access to media and broadcasting</a:t>
            </a:r>
          </a:p>
          <a:p>
            <a:pPr rtl="0"/>
            <a:r>
              <a:rPr lang="en-US" b="0" dirty="0">
                <a:effectLst/>
              </a:rPr>
              <a:t>Taller </a:t>
            </a:r>
            <a:r>
              <a:rPr lang="en-US" b="0" dirty="0" err="1">
                <a:effectLst/>
              </a:rPr>
              <a:t>Puertorriqueno</a:t>
            </a:r>
            <a:r>
              <a:rPr lang="en-US" b="0" dirty="0">
                <a:effectLst/>
              </a:rPr>
              <a:t> – service the Puerto Rico population</a:t>
            </a:r>
          </a:p>
          <a:p>
            <a:pPr rtl="0"/>
            <a:r>
              <a:rPr lang="en-US" b="0" dirty="0">
                <a:effectLst/>
              </a:rPr>
              <a:t>Live Connections – associated with a radio station, music education and other education programs</a:t>
            </a:r>
          </a:p>
          <a:p>
            <a:pPr rtl="0"/>
            <a:r>
              <a:rPr lang="en-US" b="0" dirty="0">
                <a:effectLst/>
              </a:rPr>
              <a:t>Please Touch Museum – children’s museum.  </a:t>
            </a:r>
          </a:p>
          <a:p>
            <a:pPr rtl="0"/>
            <a:endParaRPr lang="en-US" b="0" dirty="0">
              <a:effectLst/>
            </a:endParaRPr>
          </a:p>
          <a:p>
            <a:pPr rtl="0"/>
            <a:r>
              <a:rPr lang="en-US" b="0" dirty="0">
                <a:effectLst/>
              </a:rPr>
              <a:t>They gave this advice.</a:t>
            </a:r>
          </a:p>
          <a:p>
            <a:pPr marL="342900" marR="0" indent="-3429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Helvetica Neue"/>
                <a:ea typeface="Helvetica Neue"/>
                <a:cs typeface="Helvetica Neue"/>
                <a:sym typeface="Helvetica Light"/>
              </a:rPr>
              <a:t>Bring unique skills to important issues – use your art to give other people voice</a:t>
            </a:r>
          </a:p>
          <a:p>
            <a:pPr marL="342900" marR="0" indent="-3429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dirty="0"/>
              <a:t>Experiment, be humble, learn by making mistakes</a:t>
            </a:r>
          </a:p>
          <a:p>
            <a:pPr marL="342900" marR="0" indent="-3429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dirty="0"/>
              <a:t>Start small, get good partners</a:t>
            </a:r>
          </a:p>
          <a:p>
            <a:pPr marL="342900" marR="0" indent="-3429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dirty="0"/>
              <a:t>Nothing about us without us</a:t>
            </a:r>
          </a:p>
          <a:p>
            <a:pPr marL="342900" marR="0" indent="-3429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dirty="0"/>
              <a:t>If you know one person with X, you know one person</a:t>
            </a:r>
          </a:p>
          <a:p>
            <a:pPr rtl="0"/>
            <a:endParaRPr lang="en-US" b="0" dirty="0">
              <a:effectLst/>
            </a:endParaRPr>
          </a:p>
          <a:p>
            <a:pPr rtl="0"/>
            <a:r>
              <a:rPr lang="en-US" b="0" dirty="0">
                <a:effectLst/>
              </a:rPr>
              <a:t>They also all had challenges to keep programs going past the pilot phase.  Several cited the difficult of not having a building, which made them invisible.</a:t>
            </a:r>
            <a:br>
              <a:rPr lang="en-US" b="0" dirty="0">
                <a:effectLst/>
              </a:rPr>
            </a:br>
            <a:br>
              <a:rPr lang="en-US" dirty="0"/>
            </a:br>
            <a:endParaRPr lang="en-US" dirty="0"/>
          </a:p>
        </p:txBody>
      </p:sp>
    </p:spTree>
    <p:extLst>
      <p:ext uri="{BB962C8B-B14F-4D97-AF65-F5344CB8AC3E}">
        <p14:creationId xmlns:p14="http://schemas.microsoft.com/office/powerpoint/2010/main" val="214352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0" dirty="0">
              <a:effectLst/>
            </a:endParaRPr>
          </a:p>
          <a:p>
            <a:pPr rtl="0"/>
            <a:r>
              <a:rPr lang="en-US" b="0" dirty="0">
                <a:effectLst/>
              </a:rPr>
              <a:t>When we convened organizations that had worked on their issue for more than a decade, we learned about the struggles to stay with it, no matter what.  These include:</a:t>
            </a:r>
          </a:p>
          <a:p>
            <a:pPr rtl="0"/>
            <a:r>
              <a:rPr lang="en-US" b="0" dirty="0">
                <a:effectLst/>
              </a:rPr>
              <a:t>Art Reach – arts and disabilities</a:t>
            </a:r>
          </a:p>
        </p:txBody>
      </p:sp>
    </p:spTree>
    <p:extLst>
      <p:ext uri="{BB962C8B-B14F-4D97-AF65-F5344CB8AC3E}">
        <p14:creationId xmlns:p14="http://schemas.microsoft.com/office/powerpoint/2010/main" val="813397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Farimount</a:t>
            </a:r>
            <a:r>
              <a:rPr lang="en-US" dirty="0"/>
              <a:t> Park </a:t>
            </a:r>
            <a:r>
              <a:rPr lang="en-US" dirty="0" err="1"/>
              <a:t>Conservacy</a:t>
            </a:r>
            <a:r>
              <a:rPr lang="en-US" dirty="0"/>
              <a:t> – Community Development.  Historic Haddon House, near the impoverished Strawberry Mansion neighborhood.  Engaged neighbors to help </a:t>
            </a:r>
            <a:r>
              <a:rPr lang="en-US" dirty="0" err="1"/>
              <a:t>envison</a:t>
            </a:r>
            <a:r>
              <a:rPr lang="en-US" dirty="0"/>
              <a:t> future programming through events like free haircuts,…</a:t>
            </a:r>
          </a:p>
        </p:txBody>
      </p:sp>
    </p:spTree>
    <p:extLst>
      <p:ext uri="{BB962C8B-B14F-4D97-AF65-F5344CB8AC3E}">
        <p14:creationId xmlns:p14="http://schemas.microsoft.com/office/powerpoint/2010/main" val="1232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while there were there, asked for ideas.</a:t>
            </a:r>
          </a:p>
        </p:txBody>
      </p:sp>
    </p:spTree>
    <p:extLst>
      <p:ext uri="{BB962C8B-B14F-4D97-AF65-F5344CB8AC3E}">
        <p14:creationId xmlns:p14="http://schemas.microsoft.com/office/powerpoint/2010/main" val="2466029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Conservancy made playing cards of important people from the neighborhood and notable places, to reinforce a sense of community.</a:t>
            </a:r>
          </a:p>
        </p:txBody>
      </p:sp>
    </p:spTree>
    <p:extLst>
      <p:ext uri="{BB962C8B-B14F-4D97-AF65-F5344CB8AC3E}">
        <p14:creationId xmlns:p14="http://schemas.microsoft.com/office/powerpoint/2010/main" val="3048043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have developed a running/walking train in honor of Joe Frazier.</a:t>
            </a:r>
          </a:p>
        </p:txBody>
      </p:sp>
    </p:spTree>
    <p:extLst>
      <p:ext uri="{BB962C8B-B14F-4D97-AF65-F5344CB8AC3E}">
        <p14:creationId xmlns:p14="http://schemas.microsoft.com/office/powerpoint/2010/main" val="2840206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4526ba728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4526ba72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Active community use of older, historic religious properties.   Founded and based in Philly, have worked in Baltimore, Detroit, Austin, and other communities.</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4526ba728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4526ba728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2997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06311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4526ba728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4526ba728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9559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4526ba7284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4526ba728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518bbf4da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518bbf4da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and Creativity – the Design Center, a co-working incubator space.</a:t>
            </a:r>
          </a:p>
        </p:txBody>
      </p:sp>
    </p:spTree>
    <p:extLst>
      <p:ext uri="{BB962C8B-B14F-4D97-AF65-F5344CB8AC3E}">
        <p14:creationId xmlns:p14="http://schemas.microsoft.com/office/powerpoint/2010/main" val="2834127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8408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4328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56354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ctr" defTabSz="366702" rtl="0" eaLnBrk="1" fontAlgn="auto" latinLnBrk="0" hangingPunct="0">
              <a:lnSpc>
                <a:spcPct val="100000"/>
              </a:lnSpc>
              <a:spcBef>
                <a:spcPts val="0"/>
              </a:spcBef>
              <a:spcAft>
                <a:spcPts val="0"/>
              </a:spcAft>
              <a:buClrTx/>
              <a:buSzTx/>
              <a:buFontTx/>
              <a:buNone/>
              <a:tabLst/>
              <a:defRPr/>
            </a:pPr>
            <a:fld id="{4F194C16-78AF-9840-80A0-EF4EC3528452}" type="slidenum">
              <a:rPr kumimoji="0" lang="en-US" sz="2260" b="0" i="0" u="none" strike="noStrike" kern="0" cap="none" spc="0" normalizeH="0" baseline="0" noProof="0" smtClean="0">
                <a:ln>
                  <a:noFill/>
                </a:ln>
                <a:solidFill>
                  <a:srgbClr val="000000"/>
                </a:solidFill>
                <a:effectLst/>
                <a:uLnTx/>
                <a:uFillTx/>
                <a:latin typeface="Helvetica Light"/>
                <a:sym typeface="Helvetica Light"/>
              </a:rPr>
              <a:pPr marL="0" marR="0" lvl="0" indent="0" algn="ctr" defTabSz="366702" rtl="0" eaLnBrk="1" fontAlgn="auto" latinLnBrk="0" hangingPunct="0">
                <a:lnSpc>
                  <a:spcPct val="100000"/>
                </a:lnSpc>
                <a:spcBef>
                  <a:spcPts val="0"/>
                </a:spcBef>
                <a:spcAft>
                  <a:spcPts val="0"/>
                </a:spcAft>
                <a:buClrTx/>
                <a:buSzTx/>
                <a:buFontTx/>
                <a:buNone/>
                <a:tabLst/>
                <a:defRPr/>
              </a:pPr>
              <a:t>45</a:t>
            </a:fld>
            <a:endParaRPr kumimoji="0" lang="en-US" sz="2260" b="0" i="0" u="none" strike="noStrike" kern="0" cap="none" spc="0" normalizeH="0" baseline="0" noProof="0">
              <a:ln>
                <a:noFill/>
              </a:ln>
              <a:solidFill>
                <a:srgbClr val="000000"/>
              </a:solidFill>
              <a:effectLst/>
              <a:uLnTx/>
              <a:uFillTx/>
              <a:latin typeface="Helvetica Light"/>
              <a:sym typeface="Helvetica Light"/>
            </a:endParaRPr>
          </a:p>
        </p:txBody>
      </p:sp>
    </p:spTree>
    <p:extLst>
      <p:ext uri="{BB962C8B-B14F-4D97-AF65-F5344CB8AC3E}">
        <p14:creationId xmlns:p14="http://schemas.microsoft.com/office/powerpoint/2010/main" val="1518736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b="1">
                <a:solidFill>
                  <a:schemeClr val="bg1"/>
                </a:solidFill>
                <a:latin typeface="Helvetica" charset="0"/>
                <a:ea typeface="ＭＳ Ｐゴシック" charset="0"/>
                <a:cs typeface="ＭＳ Ｐゴシック" charset="0"/>
              </a:defRPr>
            </a:lvl1pPr>
            <a:lvl2pPr marL="742950" indent="-285750">
              <a:defRPr sz="1200" b="1">
                <a:solidFill>
                  <a:schemeClr val="bg1"/>
                </a:solidFill>
                <a:latin typeface="Helvetica" charset="0"/>
                <a:ea typeface="ＭＳ Ｐゴシック" charset="0"/>
              </a:defRPr>
            </a:lvl2pPr>
            <a:lvl3pPr marL="1143000" indent="-228600">
              <a:defRPr sz="1200" b="1">
                <a:solidFill>
                  <a:schemeClr val="bg1"/>
                </a:solidFill>
                <a:latin typeface="Helvetica" charset="0"/>
                <a:ea typeface="ＭＳ Ｐゴシック" charset="0"/>
              </a:defRPr>
            </a:lvl3pPr>
            <a:lvl4pPr marL="1600200" indent="-228600">
              <a:defRPr sz="1200" b="1">
                <a:solidFill>
                  <a:schemeClr val="bg1"/>
                </a:solidFill>
                <a:latin typeface="Helvetica" charset="0"/>
                <a:ea typeface="ＭＳ Ｐゴシック" charset="0"/>
              </a:defRPr>
            </a:lvl4pPr>
            <a:lvl5pPr marL="2057400" indent="-228600">
              <a:defRPr sz="1200" b="1">
                <a:solidFill>
                  <a:schemeClr val="bg1"/>
                </a:solidFill>
                <a:latin typeface="Helvetica" charset="0"/>
                <a:ea typeface="ＭＳ Ｐゴシック" charset="0"/>
              </a:defRPr>
            </a:lvl5pPr>
            <a:lvl6pPr marL="2514600" indent="-228600" eaLnBrk="0" fontAlgn="base" hangingPunct="0">
              <a:spcBef>
                <a:spcPct val="0"/>
              </a:spcBef>
              <a:spcAft>
                <a:spcPct val="0"/>
              </a:spcAft>
              <a:defRPr sz="1200" b="1">
                <a:solidFill>
                  <a:schemeClr val="bg1"/>
                </a:solidFill>
                <a:latin typeface="Helvetica" charset="0"/>
                <a:ea typeface="ＭＳ Ｐゴシック" charset="0"/>
              </a:defRPr>
            </a:lvl6pPr>
            <a:lvl7pPr marL="2971800" indent="-228600" eaLnBrk="0" fontAlgn="base" hangingPunct="0">
              <a:spcBef>
                <a:spcPct val="0"/>
              </a:spcBef>
              <a:spcAft>
                <a:spcPct val="0"/>
              </a:spcAft>
              <a:defRPr sz="1200" b="1">
                <a:solidFill>
                  <a:schemeClr val="bg1"/>
                </a:solidFill>
                <a:latin typeface="Helvetica" charset="0"/>
                <a:ea typeface="ＭＳ Ｐゴシック" charset="0"/>
              </a:defRPr>
            </a:lvl7pPr>
            <a:lvl8pPr marL="3429000" indent="-228600" eaLnBrk="0" fontAlgn="base" hangingPunct="0">
              <a:spcBef>
                <a:spcPct val="0"/>
              </a:spcBef>
              <a:spcAft>
                <a:spcPct val="0"/>
              </a:spcAft>
              <a:defRPr sz="1200" b="1">
                <a:solidFill>
                  <a:schemeClr val="bg1"/>
                </a:solidFill>
                <a:latin typeface="Helvetica" charset="0"/>
                <a:ea typeface="ＭＳ Ｐゴシック" charset="0"/>
              </a:defRPr>
            </a:lvl8pPr>
            <a:lvl9pPr marL="3886200" indent="-228600" eaLnBrk="0" fontAlgn="base" hangingPunct="0">
              <a:spcBef>
                <a:spcPct val="0"/>
              </a:spcBef>
              <a:spcAft>
                <a:spcPct val="0"/>
              </a:spcAft>
              <a:defRPr sz="1200" b="1">
                <a:solidFill>
                  <a:schemeClr val="bg1"/>
                </a:solidFill>
                <a:latin typeface="Helvetica"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789BFB4-3EA7-C742-8DF2-3094EAC3DCA8}" type="slidenum">
              <a:rPr kumimoji="0" lang="en-US" sz="1200" b="1" i="0" u="none" strike="noStrike" kern="1200" cap="none" spc="0" normalizeH="0" baseline="0" noProof="0">
                <a:ln>
                  <a:noFill/>
                </a:ln>
                <a:solidFill>
                  <a:prstClr val="white"/>
                </a:solidFill>
                <a:effectLst/>
                <a:uLnTx/>
                <a:uFillTx/>
                <a:latin typeface="Helvetica" charset="0"/>
                <a:ea typeface="ＭＳ Ｐゴシック" charset="0"/>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a:ln>
                <a:noFill/>
              </a:ln>
              <a:solidFill>
                <a:prstClr val="white"/>
              </a:solidFill>
              <a:effectLst/>
              <a:uLnTx/>
              <a:uFillTx/>
              <a:latin typeface="Helvetica" charset="0"/>
              <a:ea typeface="ＭＳ Ｐゴシック" charset="0"/>
              <a:sym typeface="Helvetica Light"/>
            </a:endParaRPr>
          </a:p>
        </p:txBody>
      </p:sp>
      <p:sp>
        <p:nvSpPr>
          <p:cNvPr id="18434" name="Rectangle 2"/>
          <p:cNvSpPr>
            <a:spLocks noGrp="1" noRot="1" noChangeAspect="1" noChangeArrowheads="1" noTextEdit="1"/>
          </p:cNvSpPr>
          <p:nvPr>
            <p:ph type="sldImg"/>
          </p:nvPr>
        </p:nvSpPr>
        <p:spPr>
          <a:xfrm>
            <a:off x="327025" y="685800"/>
            <a:ext cx="4603750" cy="2590800"/>
          </a:xfrm>
          <a:ln/>
        </p:spPr>
      </p:sp>
      <p:sp>
        <p:nvSpPr>
          <p:cNvPr id="18435" name="Rectangle 3"/>
          <p:cNvSpPr>
            <a:spLocks noGrp="1" noChangeArrowheads="1"/>
          </p:cNvSpPr>
          <p:nvPr>
            <p:ph type="body" idx="1"/>
          </p:nvPr>
        </p:nvSpPr>
        <p:spPr bwMode="auto">
          <a:xfrm>
            <a:off x="2971800" y="3657600"/>
            <a:ext cx="3429000" cy="1371600"/>
          </a:xfrm>
          <a:prstGeom prst="rect">
            <a:avLst/>
          </a:prstGeom>
          <a:solidFill>
            <a:srgbClr val="FFFFFF"/>
          </a:solidFill>
          <a:ln>
            <a:solidFill>
              <a:srgbClr val="000000"/>
            </a:solidFill>
            <a:miter lim="800000"/>
            <a:headEnd/>
            <a:tailEnd/>
          </a:ln>
        </p:spPr>
        <p:txBody>
          <a:bodyPr/>
          <a:lstStyle/>
          <a:p>
            <a:r>
              <a:rPr lang="en-US">
                <a:latin typeface="Times" charset="0"/>
                <a:ea typeface="ＭＳ Ｐゴシック" charset="0"/>
                <a:cs typeface="ＭＳ Ｐゴシック" charset="0"/>
              </a:rPr>
              <a:t>Eastern State Penitentiary opened in 1829 on farmland outside Philadelphia.</a:t>
            </a:r>
          </a:p>
        </p:txBody>
      </p:sp>
    </p:spTree>
    <p:extLst>
      <p:ext uri="{BB962C8B-B14F-4D97-AF65-F5344CB8AC3E}">
        <p14:creationId xmlns:p14="http://schemas.microsoft.com/office/powerpoint/2010/main" val="3937788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962145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Rot="1" noChangeAspect="1" noChangeArrowheads="1" noTextEdit="1"/>
          </p:cNvSpPr>
          <p:nvPr>
            <p:ph type="sldImg"/>
          </p:nvPr>
        </p:nvSpPr>
        <p:spPr>
          <a:xfrm>
            <a:off x="327025" y="685800"/>
            <a:ext cx="4603750" cy="2590800"/>
          </a:xfrm>
          <a:ln/>
        </p:spPr>
      </p:sp>
      <p:sp>
        <p:nvSpPr>
          <p:cNvPr id="407555" name="Rectangle 3"/>
          <p:cNvSpPr>
            <a:spLocks noGrp="1" noChangeArrowheads="1"/>
          </p:cNvSpPr>
          <p:nvPr>
            <p:ph type="body" idx="1"/>
          </p:nvPr>
        </p:nvSpPr>
        <p:spPr bwMode="auto">
          <a:xfrm>
            <a:off x="914400" y="4343400"/>
            <a:ext cx="5029200" cy="4114800"/>
          </a:xfrm>
          <a:prstGeom prst="rect">
            <a:avLst/>
          </a:prstGeo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502212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Rot="1" noChangeAspect="1" noChangeArrowheads="1" noTextEdit="1"/>
          </p:cNvSpPr>
          <p:nvPr>
            <p:ph type="sldImg"/>
          </p:nvPr>
        </p:nvSpPr>
        <p:spPr>
          <a:xfrm>
            <a:off x="327025" y="685800"/>
            <a:ext cx="4603750" cy="2590800"/>
          </a:xfrm>
          <a:ln/>
        </p:spPr>
      </p:sp>
      <p:sp>
        <p:nvSpPr>
          <p:cNvPr id="408579" name="Rectangle 3"/>
          <p:cNvSpPr>
            <a:spLocks noGrp="1" noChangeArrowheads="1"/>
          </p:cNvSpPr>
          <p:nvPr>
            <p:ph type="body" idx="1"/>
          </p:nvPr>
        </p:nvSpPr>
        <p:spPr bwMode="auto">
          <a:xfrm>
            <a:off x="914400" y="4343400"/>
            <a:ext cx="5029200" cy="4114800"/>
          </a:xfrm>
          <a:prstGeom prst="rect">
            <a:avLst/>
          </a:prstGeo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2701247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Rot="1" noChangeAspect="1" noChangeArrowheads="1" noTextEdit="1"/>
          </p:cNvSpPr>
          <p:nvPr>
            <p:ph type="sldImg"/>
          </p:nvPr>
        </p:nvSpPr>
        <p:spPr>
          <a:xfrm>
            <a:off x="327025" y="685800"/>
            <a:ext cx="4603750" cy="2590800"/>
          </a:xfrm>
          <a:ln/>
        </p:spPr>
      </p:sp>
      <p:sp>
        <p:nvSpPr>
          <p:cNvPr id="409603" name="Rectangle 3"/>
          <p:cNvSpPr>
            <a:spLocks noGrp="1" noChangeArrowheads="1"/>
          </p:cNvSpPr>
          <p:nvPr>
            <p:ph type="body" idx="1"/>
          </p:nvPr>
        </p:nvSpPr>
        <p:spPr bwMode="auto">
          <a:xfrm>
            <a:off x="914400" y="4343400"/>
            <a:ext cx="5029200" cy="4114800"/>
          </a:xfrm>
          <a:prstGeom prst="rect">
            <a:avLst/>
          </a:prstGeo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4182613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BE9FC8-10E9-FA45-BC76-634800094E74}"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33894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3389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4100693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381000" y="685800"/>
            <a:ext cx="6096000" cy="34290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dirty="0"/>
          </a:p>
        </p:txBody>
      </p:sp>
    </p:spTree>
    <p:extLst>
      <p:ext uri="{BB962C8B-B14F-4D97-AF65-F5344CB8AC3E}">
        <p14:creationId xmlns:p14="http://schemas.microsoft.com/office/powerpoint/2010/main" val="323280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But then, they started to ask themselves….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25550798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From 2010-2012, they explored ideas.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2739501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Shows how the RATE of incarceration has increased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1722977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Compares it </a:t>
            </a:r>
            <a:r>
              <a:rPr lang="en-US" dirty="0" err="1"/>
              <a:t>internatioally</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542010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1361088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Left are countries that have capital punishment; right is countries that do not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42651666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40591423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022303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26966482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ctr" defTabSz="366702" rtl="0" eaLnBrk="1" fontAlgn="auto" latinLnBrk="0" hangingPunct="0">
              <a:lnSpc>
                <a:spcPct val="100000"/>
              </a:lnSpc>
              <a:spcBef>
                <a:spcPts val="0"/>
              </a:spcBef>
              <a:spcAft>
                <a:spcPts val="0"/>
              </a:spcAft>
              <a:buClrTx/>
              <a:buSzTx/>
              <a:buFontTx/>
              <a:buNone/>
              <a:tabLst/>
              <a:defRPr/>
            </a:pPr>
            <a:fld id="{C3FBD064-C93F-5046-AC5E-5AD04D14C1D5}" type="slidenum">
              <a:rPr kumimoji="0" lang="en-US" sz="2260" b="0" i="0" u="none" strike="noStrike" kern="0" cap="none" spc="0" normalizeH="0" baseline="0" noProof="0">
                <a:ln>
                  <a:noFill/>
                </a:ln>
                <a:solidFill>
                  <a:srgbClr val="000000"/>
                </a:solidFill>
                <a:effectLst/>
                <a:uLnTx/>
                <a:uFillTx/>
                <a:latin typeface="Helvetica Light"/>
                <a:sym typeface="Helvetica Light"/>
              </a:rPr>
              <a:pPr marL="0" marR="0" lvl="0" indent="0" algn="ctr" defTabSz="366702" rtl="0" eaLnBrk="1" fontAlgn="auto" latinLnBrk="0" hangingPunct="0">
                <a:lnSpc>
                  <a:spcPct val="100000"/>
                </a:lnSpc>
                <a:spcBef>
                  <a:spcPts val="0"/>
                </a:spcBef>
                <a:spcAft>
                  <a:spcPts val="0"/>
                </a:spcAft>
                <a:buClrTx/>
                <a:buSzTx/>
                <a:buFontTx/>
                <a:buNone/>
                <a:tabLst/>
                <a:defRPr/>
              </a:pPr>
              <a:t>62</a:t>
            </a:fld>
            <a:endParaRPr kumimoji="0" lang="en-US" sz="2260" b="0" i="0" u="none" strike="noStrike" kern="0" cap="none" spc="0" normalizeH="0" baseline="0" noProof="0">
              <a:ln>
                <a:noFill/>
              </a:ln>
              <a:solidFill>
                <a:srgbClr val="000000"/>
              </a:solidFill>
              <a:effectLst/>
              <a:uLnTx/>
              <a:uFillTx/>
              <a:latin typeface="Helvetica Light"/>
              <a:sym typeface="Helvetica Light"/>
            </a:endParaRPr>
          </a:p>
        </p:txBody>
      </p:sp>
      <p:sp>
        <p:nvSpPr>
          <p:cNvPr id="111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16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81627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3295950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3715613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6030577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34530934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4051898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4511119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33454839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27629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4971294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41526756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20947133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10F959-9766-AF4E-B5A9-E8CE08AF6A47}"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14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a:xfrm>
            <a:off x="685800" y="4343400"/>
            <a:ext cx="5486400" cy="4114800"/>
          </a:xfrm>
          <a:prstGeom prst="rect">
            <a:avLst/>
          </a:prstGeom>
        </p:spPr>
        <p:txBody>
          <a:bodyPr/>
          <a:lstStyle/>
          <a:p>
            <a:r>
              <a:rPr lang="en-US"/>
              <a:t>If I type notes here, what happens?&gt;</a:t>
            </a:r>
          </a:p>
        </p:txBody>
      </p:sp>
    </p:spTree>
    <p:extLst>
      <p:ext uri="{BB962C8B-B14F-4D97-AF65-F5344CB8AC3E}">
        <p14:creationId xmlns:p14="http://schemas.microsoft.com/office/powerpoint/2010/main" val="40662536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10F959-9766-AF4E-B5A9-E8CE08AF6A47}"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14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a:xfrm>
            <a:off x="685800" y="4343400"/>
            <a:ext cx="5486400" cy="4114800"/>
          </a:xfrm>
          <a:prstGeom prst="rect">
            <a:avLst/>
          </a:prstGeom>
        </p:spPr>
        <p:txBody>
          <a:bodyPr/>
          <a:lstStyle/>
          <a:p>
            <a:r>
              <a:rPr lang="en-US"/>
              <a:t>If I type notes here, what happens?&gt;</a:t>
            </a:r>
          </a:p>
        </p:txBody>
      </p:sp>
    </p:spTree>
    <p:extLst>
      <p:ext uri="{BB962C8B-B14F-4D97-AF65-F5344CB8AC3E}">
        <p14:creationId xmlns:p14="http://schemas.microsoft.com/office/powerpoint/2010/main" val="39185563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10F959-9766-AF4E-B5A9-E8CE08AF6A47}"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14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a:xfrm>
            <a:off x="685800" y="4343400"/>
            <a:ext cx="5486400" cy="4114800"/>
          </a:xfrm>
          <a:prstGeom prst="rect">
            <a:avLst/>
          </a:prstGeom>
        </p:spPr>
        <p:txBody>
          <a:bodyPr/>
          <a:lstStyle/>
          <a:p>
            <a:r>
              <a:rPr lang="en-US"/>
              <a:t>If I type notes here, what happens?&gt;</a:t>
            </a:r>
          </a:p>
        </p:txBody>
      </p:sp>
    </p:spTree>
    <p:extLst>
      <p:ext uri="{BB962C8B-B14F-4D97-AF65-F5344CB8AC3E}">
        <p14:creationId xmlns:p14="http://schemas.microsoft.com/office/powerpoint/2010/main" val="12381617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10F959-9766-AF4E-B5A9-E8CE08AF6A47}"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14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a:xfrm>
            <a:off x="685800" y="4343400"/>
            <a:ext cx="5486400" cy="4114800"/>
          </a:xfrm>
          <a:prstGeom prst="rect">
            <a:avLst/>
          </a:prstGeom>
        </p:spPr>
        <p:txBody>
          <a:bodyPr/>
          <a:lstStyle/>
          <a:p>
            <a:r>
              <a:rPr lang="en-US"/>
              <a:t>If I type notes here, what happens?&gt;</a:t>
            </a:r>
          </a:p>
        </p:txBody>
      </p:sp>
    </p:spTree>
    <p:extLst>
      <p:ext uri="{BB962C8B-B14F-4D97-AF65-F5344CB8AC3E}">
        <p14:creationId xmlns:p14="http://schemas.microsoft.com/office/powerpoint/2010/main" val="19117566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928221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10F959-9766-AF4E-B5A9-E8CE08AF6A47}"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14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a:xfrm>
            <a:off x="685800" y="4343400"/>
            <a:ext cx="5486400" cy="4114800"/>
          </a:xfrm>
          <a:prstGeom prst="rect">
            <a:avLst/>
          </a:prstGeom>
        </p:spPr>
        <p:txBody>
          <a:bodyPr/>
          <a:lstStyle/>
          <a:p>
            <a:r>
              <a:rPr lang="en-US"/>
              <a:t>If I type notes here, what happens?&gt;</a:t>
            </a:r>
          </a:p>
        </p:txBody>
      </p:sp>
    </p:spTree>
    <p:extLst>
      <p:ext uri="{BB962C8B-B14F-4D97-AF65-F5344CB8AC3E}">
        <p14:creationId xmlns:p14="http://schemas.microsoft.com/office/powerpoint/2010/main" val="5636972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16469965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7194026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519278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5773157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194C16-78AF-9840-80A0-EF4EC3528452}" type="slidenum">
              <a:rPr kumimoji="0" lang="en-US" sz="1200" b="0" i="0" u="none" strike="noStrike" kern="1200" cap="none" spc="0" normalizeH="0" baseline="0" noProof="0" smtClean="0">
                <a:ln>
                  <a:noFill/>
                </a:ln>
                <a:solidFill>
                  <a:prstClr val="black"/>
                </a:solidFill>
                <a:effectLst/>
                <a:uLnTx/>
                <a:uFillTx/>
                <a:latin typeface="Calibri"/>
                <a:ea typeface="+mn-ea"/>
                <a:cs typeface="+mn-cs"/>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Tree>
    <p:extLst>
      <p:ext uri="{BB962C8B-B14F-4D97-AF65-F5344CB8AC3E}">
        <p14:creationId xmlns:p14="http://schemas.microsoft.com/office/powerpoint/2010/main" val="8693098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b="1">
                <a:solidFill>
                  <a:schemeClr val="bg1"/>
                </a:solidFill>
                <a:latin typeface="Helvetica" charset="0"/>
                <a:ea typeface="ＭＳ Ｐゴシック" charset="0"/>
                <a:cs typeface="ＭＳ Ｐゴシック" charset="0"/>
              </a:defRPr>
            </a:lvl1pPr>
            <a:lvl2pPr marL="742950" indent="-285750">
              <a:defRPr sz="1200" b="1">
                <a:solidFill>
                  <a:schemeClr val="bg1"/>
                </a:solidFill>
                <a:latin typeface="Helvetica" charset="0"/>
                <a:ea typeface="ＭＳ Ｐゴシック" charset="0"/>
              </a:defRPr>
            </a:lvl2pPr>
            <a:lvl3pPr marL="1143000" indent="-228600">
              <a:defRPr sz="1200" b="1">
                <a:solidFill>
                  <a:schemeClr val="bg1"/>
                </a:solidFill>
                <a:latin typeface="Helvetica" charset="0"/>
                <a:ea typeface="ＭＳ Ｐゴシック" charset="0"/>
              </a:defRPr>
            </a:lvl3pPr>
            <a:lvl4pPr marL="1600200" indent="-228600">
              <a:defRPr sz="1200" b="1">
                <a:solidFill>
                  <a:schemeClr val="bg1"/>
                </a:solidFill>
                <a:latin typeface="Helvetica" charset="0"/>
                <a:ea typeface="ＭＳ Ｐゴシック" charset="0"/>
              </a:defRPr>
            </a:lvl4pPr>
            <a:lvl5pPr marL="2057400" indent="-228600">
              <a:defRPr sz="1200" b="1">
                <a:solidFill>
                  <a:schemeClr val="bg1"/>
                </a:solidFill>
                <a:latin typeface="Helvetica" charset="0"/>
                <a:ea typeface="ＭＳ Ｐゴシック" charset="0"/>
              </a:defRPr>
            </a:lvl5pPr>
            <a:lvl6pPr marL="2514600" indent="-228600" eaLnBrk="0" fontAlgn="base" hangingPunct="0">
              <a:spcBef>
                <a:spcPct val="0"/>
              </a:spcBef>
              <a:spcAft>
                <a:spcPct val="0"/>
              </a:spcAft>
              <a:defRPr sz="1200" b="1">
                <a:solidFill>
                  <a:schemeClr val="bg1"/>
                </a:solidFill>
                <a:latin typeface="Helvetica" charset="0"/>
                <a:ea typeface="ＭＳ Ｐゴシック" charset="0"/>
              </a:defRPr>
            </a:lvl6pPr>
            <a:lvl7pPr marL="2971800" indent="-228600" eaLnBrk="0" fontAlgn="base" hangingPunct="0">
              <a:spcBef>
                <a:spcPct val="0"/>
              </a:spcBef>
              <a:spcAft>
                <a:spcPct val="0"/>
              </a:spcAft>
              <a:defRPr sz="1200" b="1">
                <a:solidFill>
                  <a:schemeClr val="bg1"/>
                </a:solidFill>
                <a:latin typeface="Helvetica" charset="0"/>
                <a:ea typeface="ＭＳ Ｐゴシック" charset="0"/>
              </a:defRPr>
            </a:lvl7pPr>
            <a:lvl8pPr marL="3429000" indent="-228600" eaLnBrk="0" fontAlgn="base" hangingPunct="0">
              <a:spcBef>
                <a:spcPct val="0"/>
              </a:spcBef>
              <a:spcAft>
                <a:spcPct val="0"/>
              </a:spcAft>
              <a:defRPr sz="1200" b="1">
                <a:solidFill>
                  <a:schemeClr val="bg1"/>
                </a:solidFill>
                <a:latin typeface="Helvetica" charset="0"/>
                <a:ea typeface="ＭＳ Ｐゴシック" charset="0"/>
              </a:defRPr>
            </a:lvl8pPr>
            <a:lvl9pPr marL="3886200" indent="-228600" eaLnBrk="0" fontAlgn="base" hangingPunct="0">
              <a:spcBef>
                <a:spcPct val="0"/>
              </a:spcBef>
              <a:spcAft>
                <a:spcPct val="0"/>
              </a:spcAft>
              <a:defRPr sz="1200" b="1">
                <a:solidFill>
                  <a:schemeClr val="bg1"/>
                </a:solidFill>
                <a:latin typeface="Helvetica"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789BFB4-3EA7-C742-8DF2-3094EAC3DCA8}" type="slidenum">
              <a:rPr kumimoji="0" lang="en-US" sz="1200" b="1" i="0" u="none" strike="noStrike" kern="1200" cap="none" spc="0" normalizeH="0" baseline="0" noProof="0">
                <a:ln>
                  <a:noFill/>
                </a:ln>
                <a:solidFill>
                  <a:prstClr val="white"/>
                </a:solidFill>
                <a:effectLst/>
                <a:uLnTx/>
                <a:uFillTx/>
                <a:latin typeface="Helvetica" charset="0"/>
                <a:ea typeface="ＭＳ Ｐゴシック" charset="0"/>
                <a:sym typeface="Helvetica Light"/>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1" i="0" u="none" strike="noStrike" kern="1200" cap="none" spc="0" normalizeH="0" baseline="0" noProof="0">
              <a:ln>
                <a:noFill/>
              </a:ln>
              <a:solidFill>
                <a:prstClr val="white"/>
              </a:solidFill>
              <a:effectLst/>
              <a:uLnTx/>
              <a:uFillTx/>
              <a:latin typeface="Helvetica" charset="0"/>
              <a:ea typeface="ＭＳ Ｐゴシック" charset="0"/>
              <a:sym typeface="Helvetica Light"/>
            </a:endParaRPr>
          </a:p>
        </p:txBody>
      </p:sp>
      <p:sp>
        <p:nvSpPr>
          <p:cNvPr id="18434" name="Rectangle 2"/>
          <p:cNvSpPr>
            <a:spLocks noGrp="1" noRot="1" noChangeAspect="1" noChangeArrowheads="1" noTextEdit="1"/>
          </p:cNvSpPr>
          <p:nvPr>
            <p:ph type="sldImg"/>
          </p:nvPr>
        </p:nvSpPr>
        <p:spPr>
          <a:xfrm>
            <a:off x="327025" y="685800"/>
            <a:ext cx="4603750" cy="2590800"/>
          </a:xfrm>
          <a:ln/>
        </p:spPr>
      </p:sp>
      <p:sp>
        <p:nvSpPr>
          <p:cNvPr id="18435" name="Rectangle 3"/>
          <p:cNvSpPr>
            <a:spLocks noGrp="1" noChangeArrowheads="1"/>
          </p:cNvSpPr>
          <p:nvPr>
            <p:ph type="body" idx="1"/>
          </p:nvPr>
        </p:nvSpPr>
        <p:spPr bwMode="auto">
          <a:xfrm>
            <a:off x="2971800" y="3657600"/>
            <a:ext cx="3429000" cy="1371600"/>
          </a:xfrm>
          <a:prstGeom prst="rect">
            <a:avLst/>
          </a:prstGeom>
          <a:solidFill>
            <a:srgbClr val="FFFFFF"/>
          </a:solidFill>
          <a:ln>
            <a:solidFill>
              <a:srgbClr val="000000"/>
            </a:solidFill>
            <a:miter lim="800000"/>
            <a:headEnd/>
            <a:tailEnd/>
          </a:ln>
        </p:spPr>
        <p:txBody>
          <a:bodyPr/>
          <a:lstStyle/>
          <a:p>
            <a:r>
              <a:rPr lang="en-US">
                <a:latin typeface="Times" charset="0"/>
                <a:ea typeface="ＭＳ Ｐゴシック" charset="0"/>
                <a:cs typeface="ＭＳ Ｐゴシック" charset="0"/>
              </a:rPr>
              <a:t>Eastern State Penitentiary opened in 1829 on farmland outside Philadelphia.</a:t>
            </a:r>
          </a:p>
        </p:txBody>
      </p:sp>
    </p:spTree>
    <p:extLst>
      <p:ext uri="{BB962C8B-B14F-4D97-AF65-F5344CB8AC3E}">
        <p14:creationId xmlns:p14="http://schemas.microsoft.com/office/powerpoint/2010/main" val="30401611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sz="2200" b="1" dirty="0">
                <a:effectLst/>
                <a:latin typeface="Helvetica Neue"/>
                <a:ea typeface="Helvetica Neue"/>
                <a:cs typeface="Helvetica Neue"/>
                <a:sym typeface="Helvetica Neue"/>
              </a:rPr>
              <a:t>The Benefits of Focusing on Social Impact</a:t>
            </a:r>
            <a:endParaRPr lang="en-US" sz="2200" dirty="0">
              <a:effectLst/>
              <a:latin typeface="Helvetica Neue"/>
              <a:ea typeface="Helvetica Neue"/>
              <a:cs typeface="Helvetica Neue"/>
              <a:sym typeface="Helvetica Neue"/>
            </a:endParaRPr>
          </a:p>
          <a:p>
            <a:r>
              <a:rPr lang="en-US" sz="2200" dirty="0">
                <a:effectLst/>
                <a:latin typeface="Helvetica Neue"/>
                <a:ea typeface="Helvetica Neue"/>
                <a:cs typeface="Helvetica Neue"/>
                <a:sym typeface="Helvetica Neue"/>
              </a:rPr>
              <a:t>Got people to consider social impact as an option - The survey and the report at our Annual Meeting exposed our organizations to other options for work that they might do – or what they were already doing but were not publicizing, like the PA Ballet’s educational outreach programs.</a:t>
            </a:r>
          </a:p>
          <a:p>
            <a:r>
              <a:rPr lang="en-US" sz="2200" dirty="0">
                <a:effectLst/>
                <a:latin typeface="Helvetica Neue"/>
                <a:ea typeface="Helvetica Neue"/>
                <a:cs typeface="Helvetica Neue"/>
                <a:sym typeface="Helvetica Neue"/>
              </a:rPr>
              <a:t>Allows the Cultural Alliance to highlight the work of lesser-known organizations</a:t>
            </a:r>
          </a:p>
          <a:p>
            <a:r>
              <a:rPr lang="en-US" sz="2200" dirty="0">
                <a:effectLst/>
                <a:latin typeface="Helvetica Neue"/>
                <a:ea typeface="Helvetica Neue"/>
                <a:cs typeface="Helvetica Neue"/>
                <a:sym typeface="Helvetica Neue"/>
              </a:rPr>
              <a:t>Shows the creativity and caring of our sector</a:t>
            </a:r>
          </a:p>
        </p:txBody>
      </p:sp>
    </p:spTree>
    <p:extLst>
      <p:ext uri="{BB962C8B-B14F-4D97-AF65-F5344CB8AC3E}">
        <p14:creationId xmlns:p14="http://schemas.microsoft.com/office/powerpoint/2010/main" val="42385056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sz="2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5231467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rtl="0"/>
            <a:endParaRPr lang="en-US" b="1" dirty="0"/>
          </a:p>
          <a:p>
            <a:br>
              <a:rPr lang="en-US" dirty="0"/>
            </a:br>
            <a:endParaRPr lang="en-US" b="0" dirty="0">
              <a:effectLst/>
            </a:endParaRPr>
          </a:p>
        </p:txBody>
      </p:sp>
    </p:spTree>
    <p:extLst>
      <p:ext uri="{BB962C8B-B14F-4D97-AF65-F5344CB8AC3E}">
        <p14:creationId xmlns:p14="http://schemas.microsoft.com/office/powerpoint/2010/main" val="42471584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sz="2200" b="1" dirty="0">
                <a:effectLst/>
                <a:latin typeface="Helvetica Neue"/>
                <a:ea typeface="Helvetica Neue"/>
                <a:cs typeface="Helvetica Neue"/>
                <a:sym typeface="Helvetica Neue"/>
              </a:rPr>
              <a:t>The Benefits of Focusing on Social Impact</a:t>
            </a:r>
            <a:endParaRPr lang="en-US" sz="2200" dirty="0">
              <a:effectLst/>
              <a:latin typeface="Helvetica Neue"/>
              <a:ea typeface="Helvetica Neue"/>
              <a:cs typeface="Helvetica Neue"/>
              <a:sym typeface="Helvetica Neue"/>
            </a:endParaRPr>
          </a:p>
          <a:p>
            <a:r>
              <a:rPr lang="en-US" sz="2200" dirty="0">
                <a:effectLst/>
                <a:latin typeface="Helvetica Neue"/>
                <a:ea typeface="Helvetica Neue"/>
                <a:cs typeface="Helvetica Neue"/>
                <a:sym typeface="Helvetica Neue"/>
              </a:rPr>
              <a:t>Got people to consider social impact as an option - The survey and the report at our Annual Meeting exposed our organizations to other options for work that they might do – or what they were already doing but were not publicizing, like the PA Ballet’s educational outreach programs.</a:t>
            </a:r>
          </a:p>
          <a:p>
            <a:r>
              <a:rPr lang="en-US" sz="2200" dirty="0">
                <a:effectLst/>
                <a:latin typeface="Helvetica Neue"/>
                <a:ea typeface="Helvetica Neue"/>
                <a:cs typeface="Helvetica Neue"/>
                <a:sym typeface="Helvetica Neue"/>
              </a:rPr>
              <a:t>Allows the Cultural Alliance to highlight the work of lesser-known organizations</a:t>
            </a:r>
          </a:p>
          <a:p>
            <a:r>
              <a:rPr lang="en-US" sz="2200" dirty="0">
                <a:effectLst/>
                <a:latin typeface="Helvetica Neue"/>
                <a:ea typeface="Helvetica Neue"/>
                <a:cs typeface="Helvetica Neue"/>
                <a:sym typeface="Helvetica Neue"/>
              </a:rPr>
              <a:t>Shows the creativity and caring of our sector</a:t>
            </a:r>
          </a:p>
        </p:txBody>
      </p:sp>
    </p:spTree>
    <p:extLst>
      <p:ext uri="{BB962C8B-B14F-4D97-AF65-F5344CB8AC3E}">
        <p14:creationId xmlns:p14="http://schemas.microsoft.com/office/powerpoint/2010/main" val="5091583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defTabSz="462458">
              <a:defRPr/>
            </a:pPr>
            <a:r>
              <a:rPr lang="en-US" dirty="0"/>
              <a:t>How does this echo with your experience in your cities?</a:t>
            </a:r>
          </a:p>
        </p:txBody>
      </p:sp>
    </p:spTree>
    <p:extLst>
      <p:ext uri="{BB962C8B-B14F-4D97-AF65-F5344CB8AC3E}">
        <p14:creationId xmlns:p14="http://schemas.microsoft.com/office/powerpoint/2010/main" val="688983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solidFill>
          <a:srgbClr val="FFAD28"/>
        </a:solidFill>
        <a:effectLst/>
      </p:bgPr>
    </p:bg>
    <p:spTree>
      <p:nvGrpSpPr>
        <p:cNvPr id="1" name=""/>
        <p:cNvGrpSpPr/>
        <p:nvPr/>
      </p:nvGrpSpPr>
      <p:grpSpPr>
        <a:xfrm>
          <a:off x="0" y="0"/>
          <a:ext cx="0" cy="0"/>
          <a:chOff x="0" y="0"/>
          <a:chExt cx="0" cy="0"/>
        </a:xfrm>
      </p:grpSpPr>
      <p:sp>
        <p:nvSpPr>
          <p:cNvPr id="13" name="Shape 13"/>
          <p:cNvSpPr/>
          <p:nvPr/>
        </p:nvSpPr>
        <p:spPr>
          <a:xfrm>
            <a:off x="2392224" y="7383193"/>
            <a:ext cx="19599552"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14" name="Shape 14"/>
          <p:cNvSpPr/>
          <p:nvPr/>
        </p:nvSpPr>
        <p:spPr>
          <a:xfrm>
            <a:off x="2392224" y="4494223"/>
            <a:ext cx="19599552"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15" name="Shape 15"/>
          <p:cNvSpPr>
            <a:spLocks noGrp="1"/>
          </p:cNvSpPr>
          <p:nvPr>
            <p:ph type="title"/>
          </p:nvPr>
        </p:nvSpPr>
        <p:spPr>
          <a:xfrm>
            <a:off x="1778000" y="2552700"/>
            <a:ext cx="20828000" cy="4648200"/>
          </a:xfrm>
          <a:prstGeom prst="rect">
            <a:avLst/>
          </a:prstGeom>
        </p:spPr>
        <p:txBody>
          <a:bodyPr anchor="b"/>
          <a:lstStyle>
            <a:lvl1pPr>
              <a:defRPr sz="15000"/>
            </a:lvl1pPr>
          </a:lstStyle>
          <a:p>
            <a:r>
              <a:t>Title Text</a:t>
            </a:r>
          </a:p>
        </p:txBody>
      </p:sp>
      <p:sp>
        <p:nvSpPr>
          <p:cNvPr id="16" name="Shape 16"/>
          <p:cNvSpPr>
            <a:spLocks noGrp="1"/>
          </p:cNvSpPr>
          <p:nvPr>
            <p:ph type="body" sz="quarter" idx="1"/>
          </p:nvPr>
        </p:nvSpPr>
        <p:spPr>
          <a:xfrm>
            <a:off x="1778000" y="10883900"/>
            <a:ext cx="20828000" cy="1587500"/>
          </a:xfrm>
          <a:prstGeom prst="rect">
            <a:avLst/>
          </a:prstGeom>
        </p:spPr>
        <p:txBody>
          <a:bodyPr anchor="t"/>
          <a:lstStyle>
            <a:lvl1pPr marL="0" indent="0" algn="ctr">
              <a:spcBef>
                <a:spcPts val="0"/>
              </a:spcBef>
              <a:buSzTx/>
              <a:buNone/>
              <a:defRPr sz="4400" b="1">
                <a:solidFill>
                  <a:srgbClr val="FFFFFF"/>
                </a:solidFill>
                <a:latin typeface="Work Sans"/>
                <a:ea typeface="Work Sans"/>
                <a:cs typeface="Work Sans"/>
                <a:sym typeface="Work Sans"/>
              </a:defRPr>
            </a:lvl1pPr>
            <a:lvl2pPr marL="0" indent="228600" algn="ctr">
              <a:spcBef>
                <a:spcPts val="0"/>
              </a:spcBef>
              <a:buSzTx/>
              <a:buNone/>
              <a:defRPr sz="4400" b="1">
                <a:solidFill>
                  <a:srgbClr val="FFFFFF"/>
                </a:solidFill>
                <a:latin typeface="Work Sans"/>
                <a:ea typeface="Work Sans"/>
                <a:cs typeface="Work Sans"/>
                <a:sym typeface="Work Sans"/>
              </a:defRPr>
            </a:lvl2pPr>
            <a:lvl3pPr marL="0" indent="457200" algn="ctr">
              <a:spcBef>
                <a:spcPts val="0"/>
              </a:spcBef>
              <a:buSzTx/>
              <a:buNone/>
              <a:defRPr sz="4400" b="1">
                <a:solidFill>
                  <a:srgbClr val="FFFFFF"/>
                </a:solidFill>
                <a:latin typeface="Work Sans"/>
                <a:ea typeface="Work Sans"/>
                <a:cs typeface="Work Sans"/>
                <a:sym typeface="Work Sans"/>
              </a:defRPr>
            </a:lvl3pPr>
            <a:lvl4pPr marL="0" indent="685800" algn="ctr">
              <a:spcBef>
                <a:spcPts val="0"/>
              </a:spcBef>
              <a:buSzTx/>
              <a:buNone/>
              <a:defRPr sz="4400" b="1">
                <a:solidFill>
                  <a:srgbClr val="FFFFFF"/>
                </a:solidFill>
                <a:latin typeface="Work Sans"/>
                <a:ea typeface="Work Sans"/>
                <a:cs typeface="Work Sans"/>
                <a:sym typeface="Work Sans"/>
              </a:defRPr>
            </a:lvl4pPr>
            <a:lvl5pPr marL="0" indent="914400" algn="ctr">
              <a:spcBef>
                <a:spcPts val="0"/>
              </a:spcBef>
              <a:buSzTx/>
              <a:buNone/>
              <a:defRPr sz="4400" b="1">
                <a:solidFill>
                  <a:srgbClr val="FFFFFF"/>
                </a:solidFill>
                <a:latin typeface="Work Sans"/>
                <a:ea typeface="Work Sans"/>
                <a:cs typeface="Work Sans"/>
                <a:sym typeface="Work Sans"/>
              </a:defRPr>
            </a:lvl5pPr>
          </a:lstStyle>
          <a:p>
            <a:r>
              <a:t>Body Level One</a:t>
            </a:r>
          </a:p>
          <a:p>
            <a:pPr lvl="1"/>
            <a:r>
              <a:t>Body Level Two</a:t>
            </a:r>
          </a:p>
          <a:p>
            <a:pPr lvl="2"/>
            <a:r>
              <a:t>Body Level Three</a:t>
            </a:r>
          </a:p>
          <a:p>
            <a:pPr lvl="3"/>
            <a:r>
              <a:t>Body Level Four</a:t>
            </a:r>
          </a:p>
          <a:p>
            <a:pPr lvl="4"/>
            <a:r>
              <a:t>Body Level Five</a:t>
            </a:r>
          </a:p>
        </p:txBody>
      </p:sp>
      <p:pic>
        <p:nvPicPr>
          <p:cNvPr id="17" name="White_A_Mark_on_Trasparent.pdf"/>
          <p:cNvPicPr>
            <a:picLocks noChangeAspect="1"/>
          </p:cNvPicPr>
          <p:nvPr/>
        </p:nvPicPr>
        <p:blipFill>
          <a:blip r:embed="rId2">
            <a:extLst/>
          </a:blip>
          <a:stretch>
            <a:fillRect/>
          </a:stretch>
        </p:blipFill>
        <p:spPr>
          <a:xfrm>
            <a:off x="-91874" y="12238854"/>
            <a:ext cx="1465947" cy="1465972"/>
          </a:xfrm>
          <a:prstGeom prst="rect">
            <a:avLst/>
          </a:prstGeom>
          <a:ln w="12700">
            <a:miter lim="400000"/>
          </a:ln>
        </p:spPr>
      </p:pic>
      <p:pic>
        <p:nvPicPr>
          <p:cNvPr id="18" name="Key.png"/>
          <p:cNvPicPr>
            <a:picLocks noChangeAspect="1"/>
          </p:cNvPicPr>
          <p:nvPr/>
        </p:nvPicPr>
        <p:blipFill>
          <a:blip r:embed="rId3">
            <a:extLst/>
          </a:blip>
          <a:stretch>
            <a:fillRect/>
          </a:stretch>
        </p:blipFill>
        <p:spPr>
          <a:xfrm>
            <a:off x="-3022932" y="-1217423"/>
            <a:ext cx="12480200" cy="16150846"/>
          </a:xfrm>
          <a:prstGeom prst="rect">
            <a:avLst/>
          </a:prstGeom>
          <a:ln w="12700">
            <a:miter lim="400000"/>
          </a:ln>
        </p:spPr>
      </p:pic>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36" name="Shape 36"/>
          <p:cNvSpPr>
            <a:spLocks noGrp="1"/>
          </p:cNvSpPr>
          <p:nvPr>
            <p:ph type="title"/>
          </p:nvPr>
        </p:nvSpPr>
        <p:spPr>
          <a:prstGeom prst="rect">
            <a:avLst/>
          </a:prstGeom>
        </p:spPr>
        <p:txBody>
          <a:bodyPr/>
          <a:lstStyle/>
          <a:p>
            <a:r>
              <a:t>Title Text</a:t>
            </a:r>
          </a:p>
        </p:txBody>
      </p:sp>
      <p:sp>
        <p:nvSpPr>
          <p:cNvPr id="37" name="Shape 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peaker Intro">
    <p:spTree>
      <p:nvGrpSpPr>
        <p:cNvPr id="1" name=""/>
        <p:cNvGrpSpPr/>
        <p:nvPr/>
      </p:nvGrpSpPr>
      <p:grpSpPr>
        <a:xfrm>
          <a:off x="0" y="0"/>
          <a:ext cx="0" cy="0"/>
          <a:chOff x="0" y="0"/>
          <a:chExt cx="0" cy="0"/>
        </a:xfrm>
      </p:grpSpPr>
      <p:sp>
        <p:nvSpPr>
          <p:cNvPr id="54" name="Shape 54"/>
          <p:cNvSpPr>
            <a:spLocks noGrp="1"/>
          </p:cNvSpPr>
          <p:nvPr>
            <p:ph type="pic" idx="13"/>
          </p:nvPr>
        </p:nvSpPr>
        <p:spPr>
          <a:xfrm>
            <a:off x="-79944" y="-1390"/>
            <a:ext cx="12197435" cy="13718780"/>
          </a:xfrm>
          <a:prstGeom prst="rect">
            <a:avLst/>
          </a:prstGeom>
        </p:spPr>
        <p:txBody>
          <a:bodyPr lIns="91440" tIns="45720" rIns="91440" bIns="45720" anchor="t">
            <a:noAutofit/>
          </a:bodyPr>
          <a:lstStyle/>
          <a:p>
            <a:endParaRPr/>
          </a:p>
        </p:txBody>
      </p:sp>
      <p:sp>
        <p:nvSpPr>
          <p:cNvPr id="55" name="Shape 55"/>
          <p:cNvSpPr>
            <a:spLocks noGrp="1"/>
          </p:cNvSpPr>
          <p:nvPr>
            <p:ph type="title"/>
          </p:nvPr>
        </p:nvSpPr>
        <p:spPr>
          <a:xfrm>
            <a:off x="13602664" y="4371484"/>
            <a:ext cx="8659472" cy="2855832"/>
          </a:xfrm>
          <a:prstGeom prst="rect">
            <a:avLst/>
          </a:prstGeom>
        </p:spPr>
        <p:txBody>
          <a:bodyPr/>
          <a:lstStyle>
            <a:lvl1pPr>
              <a:defRPr sz="6000"/>
            </a:lvl1pPr>
          </a:lstStyle>
          <a:p>
            <a:r>
              <a:t>Title Text</a:t>
            </a:r>
          </a:p>
        </p:txBody>
      </p:sp>
      <p:pic>
        <p:nvPicPr>
          <p:cNvPr id="56" name="A_Mark_200x200.gif"/>
          <p:cNvPicPr>
            <a:picLocks noChangeAspect="1"/>
          </p:cNvPicPr>
          <p:nvPr/>
        </p:nvPicPr>
        <p:blipFill>
          <a:blip r:embed="rId2">
            <a:extLst/>
          </a:blip>
          <a:stretch>
            <a:fillRect/>
          </a:stretch>
        </p:blipFill>
        <p:spPr>
          <a:xfrm>
            <a:off x="-91887" y="12251554"/>
            <a:ext cx="1465972" cy="1465972"/>
          </a:xfrm>
          <a:prstGeom prst="rect">
            <a:avLst/>
          </a:prstGeom>
          <a:ln w="12700">
            <a:miter lim="400000"/>
          </a:ln>
        </p:spPr>
      </p:pic>
      <p:sp>
        <p:nvSpPr>
          <p:cNvPr id="57" name="Shape 57"/>
          <p:cNvSpPr/>
          <p:nvPr/>
        </p:nvSpPr>
        <p:spPr>
          <a:xfrm>
            <a:off x="13964061" y="7279313"/>
            <a:ext cx="7936691"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58" name="Shape 58"/>
          <p:cNvSpPr/>
          <p:nvPr/>
        </p:nvSpPr>
        <p:spPr>
          <a:xfrm>
            <a:off x="13602664" y="7882088"/>
            <a:ext cx="8659472" cy="1170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defRPr sz="3000" cap="all">
                <a:latin typeface="Work Sans Medium"/>
                <a:ea typeface="Work Sans Medium"/>
                <a:cs typeface="Work Sans Medium"/>
                <a:sym typeface="Work Sans Medium"/>
              </a:defRPr>
            </a:lvl1pPr>
          </a:lstStyle>
          <a:p>
            <a:r>
              <a:rPr sz="3000"/>
              <a:t>Title Text</a:t>
            </a:r>
          </a:p>
        </p:txBody>
      </p:sp>
      <p:sp>
        <p:nvSpPr>
          <p:cNvPr id="59" name="Shape 5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idx="1"/>
          </p:nvPr>
        </p:nvSpPr>
        <p:spPr>
          <a:prstGeom prst="rect">
            <a:avLst/>
          </a:prstGeom>
        </p:spPr>
        <p:txBody>
          <a:bodyPr/>
          <a:lstStyle>
            <a:lvl1pPr marL="558800" indent="-558800">
              <a:defRPr sz="4600">
                <a:latin typeface="Work Sans"/>
                <a:ea typeface="Work Sans"/>
                <a:cs typeface="Work Sans"/>
                <a:sym typeface="Work Sans"/>
              </a:defRPr>
            </a:lvl1pPr>
            <a:lvl2pPr marL="1184520" indent="-549520">
              <a:defRPr sz="4600">
                <a:latin typeface="Work Sans"/>
                <a:ea typeface="Work Sans"/>
                <a:cs typeface="Work Sans"/>
                <a:sym typeface="Work Sans"/>
              </a:defRPr>
            </a:lvl2pPr>
            <a:lvl3pPr marL="1819520" indent="-549520">
              <a:defRPr sz="4600">
                <a:latin typeface="Work Sans"/>
                <a:ea typeface="Work Sans"/>
                <a:cs typeface="Work Sans"/>
                <a:sym typeface="Work Sans"/>
              </a:defRPr>
            </a:lvl3pPr>
            <a:lvl4pPr marL="2454520" indent="-549520">
              <a:defRPr sz="4600">
                <a:latin typeface="Work Sans"/>
                <a:ea typeface="Work Sans"/>
                <a:cs typeface="Work Sans"/>
                <a:sym typeface="Work Sans"/>
              </a:defRPr>
            </a:lvl4pPr>
            <a:lvl5pPr marL="3089520" indent="-549520">
              <a:defRPr sz="4600">
                <a:latin typeface="Work Sans"/>
                <a:ea typeface="Work Sans"/>
                <a:cs typeface="Work Sans"/>
                <a:sym typeface="Work Sans"/>
              </a:defRPr>
            </a:lvl5pPr>
          </a:lstStyle>
          <a:p>
            <a:r>
              <a:t>Body Level One</a:t>
            </a:r>
          </a:p>
          <a:p>
            <a:pPr lvl="1"/>
            <a:r>
              <a:t>Body Level Two</a:t>
            </a:r>
          </a:p>
          <a:p>
            <a:pPr lvl="2"/>
            <a:r>
              <a:t>Body Level Three</a:t>
            </a:r>
          </a:p>
          <a:p>
            <a:pPr lvl="3"/>
            <a:r>
              <a:t>Body Level Four</a:t>
            </a:r>
          </a:p>
          <a:p>
            <a:pPr lvl="4"/>
            <a:r>
              <a:t>Body Level Five</a:t>
            </a:r>
          </a:p>
        </p:txBody>
      </p:sp>
      <p:pic>
        <p:nvPicPr>
          <p:cNvPr id="68" name="A_Mark_200x200.gif"/>
          <p:cNvPicPr>
            <a:picLocks noChangeAspect="1"/>
          </p:cNvPicPr>
          <p:nvPr/>
        </p:nvPicPr>
        <p:blipFill>
          <a:blip r:embed="rId2">
            <a:extLst/>
          </a:blip>
          <a:stretch>
            <a:fillRect/>
          </a:stretch>
        </p:blipFill>
        <p:spPr>
          <a:xfrm>
            <a:off x="-91887" y="12251554"/>
            <a:ext cx="1465972" cy="1465972"/>
          </a:xfrm>
          <a:prstGeom prst="rect">
            <a:avLst/>
          </a:prstGeom>
          <a:ln w="12700">
            <a:miter lim="400000"/>
          </a:ln>
        </p:spPr>
      </p:pic>
      <p:sp>
        <p:nvSpPr>
          <p:cNvPr id="69" name="Shape 69"/>
          <p:cNvSpPr/>
          <p:nvPr/>
        </p:nvSpPr>
        <p:spPr>
          <a:xfrm>
            <a:off x="1015135" y="3314247"/>
            <a:ext cx="22353735"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70" name="Shape 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77" name="Shape 77"/>
          <p:cNvSpPr>
            <a:spLocks noGrp="1"/>
          </p:cNvSpPr>
          <p:nvPr>
            <p:ph type="pic" idx="13"/>
          </p:nvPr>
        </p:nvSpPr>
        <p:spPr>
          <a:xfrm>
            <a:off x="12830891" y="-1390"/>
            <a:ext cx="12197435" cy="13718780"/>
          </a:xfrm>
          <a:prstGeom prst="rect">
            <a:avLst/>
          </a:prstGeom>
        </p:spPr>
        <p:txBody>
          <a:bodyPr lIns="91440" tIns="45720" rIns="91440" bIns="45720" anchor="t">
            <a:noAutofit/>
          </a:bodyPr>
          <a:lstStyle/>
          <a:p>
            <a:endParaRPr/>
          </a:p>
        </p:txBody>
      </p:sp>
      <p:sp>
        <p:nvSpPr>
          <p:cNvPr id="78" name="Shape 78"/>
          <p:cNvSpPr>
            <a:spLocks noGrp="1"/>
          </p:cNvSpPr>
          <p:nvPr>
            <p:ph type="title"/>
          </p:nvPr>
        </p:nvSpPr>
        <p:spPr>
          <a:xfrm>
            <a:off x="1689100" y="952500"/>
            <a:ext cx="8659472" cy="2286000"/>
          </a:xfrm>
          <a:prstGeom prst="rect">
            <a:avLst/>
          </a:prstGeom>
        </p:spPr>
        <p:txBody>
          <a:bodyPr/>
          <a:lstStyle>
            <a:lvl1pPr algn="l"/>
          </a:lstStyle>
          <a:p>
            <a:r>
              <a:t>Title Text</a:t>
            </a:r>
          </a:p>
        </p:txBody>
      </p:sp>
      <p:sp>
        <p:nvSpPr>
          <p:cNvPr id="79" name="Shape 79"/>
          <p:cNvSpPr>
            <a:spLocks noGrp="1"/>
          </p:cNvSpPr>
          <p:nvPr>
            <p:ph type="body" sz="half" idx="1"/>
          </p:nvPr>
        </p:nvSpPr>
        <p:spPr>
          <a:xfrm>
            <a:off x="1689100" y="3238500"/>
            <a:ext cx="10007600" cy="9207500"/>
          </a:xfrm>
          <a:prstGeom prst="rect">
            <a:avLst/>
          </a:prstGeom>
        </p:spPr>
        <p:txBody>
          <a:bodyPr/>
          <a:lstStyle>
            <a:lvl1pPr marL="558800" indent="-558800">
              <a:defRPr sz="4600">
                <a:latin typeface="Work Sans"/>
                <a:ea typeface="Work Sans"/>
                <a:cs typeface="Work Sans"/>
                <a:sym typeface="Work Sans"/>
              </a:defRPr>
            </a:lvl1pPr>
            <a:lvl2pPr marL="1117600" indent="-558800">
              <a:defRPr sz="4600">
                <a:latin typeface="Work Sans"/>
                <a:ea typeface="Work Sans"/>
                <a:cs typeface="Work Sans"/>
                <a:sym typeface="Work Sans"/>
              </a:defRPr>
            </a:lvl2pPr>
            <a:lvl3pPr marL="1676400" indent="-558800">
              <a:defRPr sz="4600">
                <a:latin typeface="Work Sans"/>
                <a:ea typeface="Work Sans"/>
                <a:cs typeface="Work Sans"/>
                <a:sym typeface="Work Sans"/>
              </a:defRPr>
            </a:lvl3pPr>
            <a:lvl4pPr marL="2235200" indent="-558800">
              <a:defRPr sz="4600">
                <a:latin typeface="Work Sans"/>
                <a:ea typeface="Work Sans"/>
                <a:cs typeface="Work Sans"/>
                <a:sym typeface="Work Sans"/>
              </a:defRPr>
            </a:lvl4pPr>
            <a:lvl5pPr marL="2794000" indent="-558800">
              <a:defRPr sz="4600">
                <a:latin typeface="Work Sans"/>
                <a:ea typeface="Work Sans"/>
                <a:cs typeface="Work Sans"/>
                <a:sym typeface="Work Sans"/>
              </a:defRPr>
            </a:lvl5pPr>
          </a:lstStyle>
          <a:p>
            <a:r>
              <a:t>Body Level One</a:t>
            </a:r>
          </a:p>
          <a:p>
            <a:pPr lvl="1"/>
            <a:r>
              <a:t>Body Level Two</a:t>
            </a:r>
          </a:p>
          <a:p>
            <a:pPr lvl="2"/>
            <a:r>
              <a:t>Body Level Three</a:t>
            </a:r>
          </a:p>
          <a:p>
            <a:pPr lvl="3"/>
            <a:r>
              <a:t>Body Level Four</a:t>
            </a:r>
          </a:p>
          <a:p>
            <a:pPr lvl="4"/>
            <a:r>
              <a:t>Body Level Five</a:t>
            </a:r>
          </a:p>
        </p:txBody>
      </p:sp>
      <p:pic>
        <p:nvPicPr>
          <p:cNvPr id="80" name="A_Mark_200x200.gif"/>
          <p:cNvPicPr>
            <a:picLocks noChangeAspect="1"/>
          </p:cNvPicPr>
          <p:nvPr/>
        </p:nvPicPr>
        <p:blipFill>
          <a:blip r:embed="rId2">
            <a:extLst/>
          </a:blip>
          <a:stretch>
            <a:fillRect/>
          </a:stretch>
        </p:blipFill>
        <p:spPr>
          <a:xfrm>
            <a:off x="-91887" y="12251554"/>
            <a:ext cx="1465972" cy="1465972"/>
          </a:xfrm>
          <a:prstGeom prst="rect">
            <a:avLst/>
          </a:prstGeom>
          <a:ln w="12700">
            <a:miter lim="400000"/>
          </a:ln>
        </p:spPr>
      </p:pic>
      <p:sp>
        <p:nvSpPr>
          <p:cNvPr id="81" name="Shape 81"/>
          <p:cNvSpPr/>
          <p:nvPr/>
        </p:nvSpPr>
        <p:spPr>
          <a:xfrm flipV="1">
            <a:off x="1015135" y="3314247"/>
            <a:ext cx="11355532"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98" name="Shape 9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9"/>
            <a:ext cx="20726400" cy="2940050"/>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F024D9D-7759-4707-A068-286C493AE9AA}"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294145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024D9D-7759-4707-A068-286C493AE9AA}"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1729543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9"/>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24D9D-7759-4707-A068-286C493AE9AA}"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619975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024D9D-7759-4707-A068-286C493AE9AA}"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74193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1" y="3070233"/>
            <a:ext cx="10773834" cy="1279526"/>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5" y="3070233"/>
            <a:ext cx="10778066" cy="1279526"/>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45"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024D9D-7759-4707-A068-286C493AE9AA}" type="datetimeFigureOut">
              <a:rPr lang="en-US" smtClean="0"/>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581554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024D9D-7759-4707-A068-286C493AE9AA}" type="datetimeFigureOut">
              <a:rPr lang="en-US" smtClean="0"/>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722837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24D9D-7759-4707-A068-286C493AE9AA}" type="datetimeFigureOut">
              <a:rPr lang="en-US" smtClean="0"/>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2843071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6" y="546105"/>
            <a:ext cx="8022168" cy="2324102"/>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11"/>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6" y="2870207"/>
            <a:ext cx="8022168"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6F024D9D-7759-4707-A068-286C493AE9AA}"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2475278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601207"/>
            <a:ext cx="14630400" cy="1133478"/>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4" y="122555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4779434" y="10734683"/>
            <a:ext cx="14630400" cy="16097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6F024D9D-7759-4707-A068-286C493AE9AA}"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3881550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024D9D-7759-4707-A068-286C493AE9AA}"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1540367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85"/>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85"/>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024D9D-7759-4707-A068-286C493AE9AA}"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83DEC-E72C-451D-940A-985C15764068}" type="slidenum">
              <a:rPr lang="en-US" smtClean="0"/>
              <a:t>‹#›</a:t>
            </a:fld>
            <a:endParaRPr lang="en-US"/>
          </a:p>
        </p:txBody>
      </p:sp>
    </p:spTree>
    <p:extLst>
      <p:ext uri="{BB962C8B-B14F-4D97-AF65-F5344CB8AC3E}">
        <p14:creationId xmlns:p14="http://schemas.microsoft.com/office/powerpoint/2010/main" val="3079103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78428" y="5029200"/>
            <a:ext cx="17830797" cy="4525563"/>
          </a:xfrm>
        </p:spPr>
        <p:txBody>
          <a:bodyPr anchor="b">
            <a:normAutofit/>
          </a:bodyPr>
          <a:lstStyle>
            <a:lvl1pPr>
              <a:defRPr sz="10800"/>
            </a:lvl1pPr>
          </a:lstStyle>
          <a:p>
            <a:r>
              <a:rPr lang="en-US"/>
              <a:t>Click to edit Master title style</a:t>
            </a:r>
            <a:endParaRPr lang="en-US" dirty="0"/>
          </a:p>
        </p:txBody>
      </p:sp>
      <p:sp>
        <p:nvSpPr>
          <p:cNvPr id="3" name="Subtitle 2"/>
          <p:cNvSpPr>
            <a:spLocks noGrp="1"/>
          </p:cNvSpPr>
          <p:nvPr>
            <p:ph type="subTitle" idx="1"/>
          </p:nvPr>
        </p:nvSpPr>
        <p:spPr>
          <a:xfrm>
            <a:off x="5178428" y="9554760"/>
            <a:ext cx="17830797" cy="2252565"/>
          </a:xfrm>
        </p:spPr>
        <p:txBody>
          <a:bodyPr anchor="t"/>
          <a:lstStyle>
            <a:lvl1pPr marL="0" indent="0" algn="l">
              <a:buNone/>
              <a:defRPr>
                <a:solidFill>
                  <a:schemeClr val="tx1">
                    <a:lumMod val="65000"/>
                    <a:lumOff val="35000"/>
                  </a:schemeClr>
                </a:solidFill>
              </a:defRPr>
            </a:lvl1pPr>
            <a:lvl2pPr marL="914411" indent="0" algn="ctr">
              <a:buNone/>
              <a:defRPr>
                <a:solidFill>
                  <a:schemeClr val="tx1">
                    <a:tint val="75000"/>
                  </a:schemeClr>
                </a:solidFill>
              </a:defRPr>
            </a:lvl2pPr>
            <a:lvl3pPr marL="1828823" indent="0" algn="ctr">
              <a:buNone/>
              <a:defRPr>
                <a:solidFill>
                  <a:schemeClr val="tx1">
                    <a:tint val="75000"/>
                  </a:schemeClr>
                </a:solidFill>
              </a:defRPr>
            </a:lvl3pPr>
            <a:lvl4pPr marL="2743234" indent="0" algn="ctr">
              <a:buNone/>
              <a:defRPr>
                <a:solidFill>
                  <a:schemeClr val="tx1">
                    <a:tint val="75000"/>
                  </a:schemeClr>
                </a:solidFill>
              </a:defRPr>
            </a:lvl4pPr>
            <a:lvl5pPr marL="3657646" indent="0" algn="ctr">
              <a:buNone/>
              <a:defRPr>
                <a:solidFill>
                  <a:schemeClr val="tx1">
                    <a:tint val="75000"/>
                  </a:schemeClr>
                </a:solidFill>
              </a:defRPr>
            </a:lvl5pPr>
            <a:lvl6pPr marL="4572057" indent="0" algn="ctr">
              <a:buNone/>
              <a:defRPr>
                <a:solidFill>
                  <a:schemeClr val="tx1">
                    <a:tint val="75000"/>
                  </a:schemeClr>
                </a:solidFill>
              </a:defRPr>
            </a:lvl6pPr>
            <a:lvl7pPr marL="5486469" indent="0" algn="ctr">
              <a:buNone/>
              <a:defRPr>
                <a:solidFill>
                  <a:schemeClr val="tx1">
                    <a:tint val="75000"/>
                  </a:schemeClr>
                </a:solidFill>
              </a:defRPr>
            </a:lvl7pPr>
            <a:lvl8pPr marL="6400880" indent="0" algn="ctr">
              <a:buNone/>
              <a:defRPr>
                <a:solidFill>
                  <a:schemeClr val="tx1">
                    <a:tint val="75000"/>
                  </a:schemeClr>
                </a:solidFill>
              </a:defRPr>
            </a:lvl8pPr>
            <a:lvl9pPr marL="7315291"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1" y="8647621"/>
            <a:ext cx="3489304" cy="155717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1063628" y="9059080"/>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6626004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85852" y="1248219"/>
            <a:ext cx="17823373" cy="2561781"/>
          </a:xfrm>
        </p:spPr>
        <p:txBody>
          <a:bodyPr/>
          <a:lstStyle/>
          <a:p>
            <a:r>
              <a:rPr lang="en-US"/>
              <a:t>Click to edit Master title style</a:t>
            </a:r>
            <a:endParaRPr lang="en-US" dirty="0"/>
          </a:p>
        </p:txBody>
      </p:sp>
      <p:sp>
        <p:nvSpPr>
          <p:cNvPr id="3" name="Content Placeholder 2"/>
          <p:cNvSpPr>
            <a:spLocks noGrp="1"/>
          </p:cNvSpPr>
          <p:nvPr>
            <p:ph idx="1"/>
          </p:nvPr>
        </p:nvSpPr>
        <p:spPr>
          <a:xfrm>
            <a:off x="5178424" y="4267202"/>
            <a:ext cx="17830800" cy="7555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64994232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78428" y="4117501"/>
            <a:ext cx="17830797" cy="2937600"/>
          </a:xfrm>
        </p:spPr>
        <p:txBody>
          <a:bodyPr anchor="b"/>
          <a:lstStyle>
            <a:lvl1pPr algn="l">
              <a:defRPr sz="8000" b="0" cap="none"/>
            </a:lvl1pPr>
          </a:lstStyle>
          <a:p>
            <a:r>
              <a:rPr lang="en-US"/>
              <a:t>Click to edit Master title style</a:t>
            </a:r>
            <a:endParaRPr lang="en-US" dirty="0"/>
          </a:p>
        </p:txBody>
      </p:sp>
      <p:sp>
        <p:nvSpPr>
          <p:cNvPr id="3" name="Text Placeholder 2"/>
          <p:cNvSpPr>
            <a:spLocks noGrp="1"/>
          </p:cNvSpPr>
          <p:nvPr>
            <p:ph type="body" idx="1"/>
          </p:nvPr>
        </p:nvSpPr>
        <p:spPr>
          <a:xfrm>
            <a:off x="5178428" y="7060259"/>
            <a:ext cx="17830797" cy="1720800"/>
          </a:xfrm>
        </p:spPr>
        <p:txBody>
          <a:bodyPr anchor="t"/>
          <a:lstStyle>
            <a:lvl1pPr marL="0" indent="0" algn="l">
              <a:buNone/>
              <a:defRPr sz="4000">
                <a:solidFill>
                  <a:schemeClr val="tx1">
                    <a:lumMod val="65000"/>
                    <a:lumOff val="35000"/>
                  </a:schemeClr>
                </a:solidFill>
              </a:defRPr>
            </a:lvl1pPr>
            <a:lvl2pPr marL="914411" indent="0">
              <a:buNone/>
              <a:defRPr sz="3600">
                <a:solidFill>
                  <a:schemeClr val="tx1">
                    <a:tint val="75000"/>
                  </a:schemeClr>
                </a:solidFill>
              </a:defRPr>
            </a:lvl2pPr>
            <a:lvl3pPr marL="1828823" indent="0">
              <a:buNone/>
              <a:defRPr sz="3200">
                <a:solidFill>
                  <a:schemeClr val="tx1">
                    <a:tint val="75000"/>
                  </a:schemeClr>
                </a:solidFill>
              </a:defRPr>
            </a:lvl3pPr>
            <a:lvl4pPr marL="2743234" indent="0">
              <a:buNone/>
              <a:defRPr sz="2800">
                <a:solidFill>
                  <a:schemeClr val="tx1">
                    <a:tint val="75000"/>
                  </a:schemeClr>
                </a:solidFill>
              </a:defRPr>
            </a:lvl4pPr>
            <a:lvl5pPr marL="3657646" indent="0">
              <a:buNone/>
              <a:defRPr sz="2800">
                <a:solidFill>
                  <a:schemeClr val="tx1">
                    <a:tint val="75000"/>
                  </a:schemeClr>
                </a:solidFill>
              </a:defRPr>
            </a:lvl5pPr>
            <a:lvl6pPr marL="4572057" indent="0">
              <a:buNone/>
              <a:defRPr sz="2800">
                <a:solidFill>
                  <a:schemeClr val="tx1">
                    <a:tint val="75000"/>
                  </a:schemeClr>
                </a:solidFill>
              </a:defRPr>
            </a:lvl6pPr>
            <a:lvl7pPr marL="5486469" indent="0">
              <a:buNone/>
              <a:defRPr sz="2800">
                <a:solidFill>
                  <a:schemeClr val="tx1">
                    <a:tint val="75000"/>
                  </a:schemeClr>
                </a:solidFill>
              </a:defRPr>
            </a:lvl7pPr>
            <a:lvl8pPr marL="6400880" indent="0">
              <a:buNone/>
              <a:defRPr sz="2800">
                <a:solidFill>
                  <a:schemeClr val="tx1">
                    <a:tint val="75000"/>
                  </a:schemeClr>
                </a:solidFill>
              </a:defRPr>
            </a:lvl8pPr>
            <a:lvl9pPr marL="7315291" indent="0">
              <a:buNone/>
              <a:defRPr sz="28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8375" y="63563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8" y="6488280"/>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6819045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78424" y="4267202"/>
            <a:ext cx="8627728" cy="755524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4381493" y="4252444"/>
            <a:ext cx="8627728" cy="755524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1063628" y="1575565"/>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59749030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878748" y="3945407"/>
            <a:ext cx="7985464" cy="1152525"/>
          </a:xfrm>
        </p:spPr>
        <p:txBody>
          <a:bodyPr anchor="b">
            <a:noAutofit/>
          </a:bodyPr>
          <a:lstStyle>
            <a:lvl1pPr marL="0" indent="0">
              <a:buNone/>
              <a:defRPr sz="4800" b="0"/>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4" name="Content Placeholder 3"/>
          <p:cNvSpPr>
            <a:spLocks noGrp="1"/>
          </p:cNvSpPr>
          <p:nvPr>
            <p:ph sz="half" idx="2"/>
          </p:nvPr>
        </p:nvSpPr>
        <p:spPr>
          <a:xfrm>
            <a:off x="5178424" y="5097935"/>
            <a:ext cx="8685787" cy="670812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013260" y="3938951"/>
            <a:ext cx="7998003" cy="1152525"/>
          </a:xfrm>
        </p:spPr>
        <p:txBody>
          <a:bodyPr anchor="b">
            <a:noAutofit/>
          </a:bodyPr>
          <a:lstStyle>
            <a:lvl1pPr marL="0" indent="0">
              <a:buNone/>
              <a:defRPr sz="4800" b="0"/>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6" name="Content Placeholder 5"/>
          <p:cNvSpPr>
            <a:spLocks noGrp="1"/>
          </p:cNvSpPr>
          <p:nvPr>
            <p:ph sz="quarter" idx="4"/>
          </p:nvPr>
        </p:nvSpPr>
        <p:spPr>
          <a:xfrm>
            <a:off x="14333915" y="5091479"/>
            <a:ext cx="8677349" cy="670812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4/29/2019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1063628" y="1575565"/>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30731682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2353172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930704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78428" y="892176"/>
            <a:ext cx="7010397" cy="1952624"/>
          </a:xfrm>
        </p:spPr>
        <p:txBody>
          <a:bodyPr anchor="b"/>
          <a:lstStyle>
            <a:lvl1pPr algn="l">
              <a:defRPr sz="4000" b="0"/>
            </a:lvl1pPr>
          </a:lstStyle>
          <a:p>
            <a:r>
              <a:rPr lang="en-US"/>
              <a:t>Click to edit Master title style</a:t>
            </a:r>
            <a:endParaRPr lang="en-US" dirty="0"/>
          </a:p>
        </p:txBody>
      </p:sp>
      <p:sp>
        <p:nvSpPr>
          <p:cNvPr id="3" name="Content Placeholder 2"/>
          <p:cNvSpPr>
            <a:spLocks noGrp="1"/>
          </p:cNvSpPr>
          <p:nvPr>
            <p:ph idx="1"/>
          </p:nvPr>
        </p:nvSpPr>
        <p:spPr>
          <a:xfrm>
            <a:off x="12646024" y="892179"/>
            <a:ext cx="10363200" cy="1082992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178428" y="3197228"/>
            <a:ext cx="7010397" cy="8524872"/>
          </a:xfrm>
        </p:spPr>
        <p:txBody>
          <a:bodyPr/>
          <a:lstStyle>
            <a:lvl1pPr marL="0" indent="0">
              <a:buNone/>
              <a:defRPr sz="2800"/>
            </a:lvl1pPr>
            <a:lvl2pPr marL="914411" indent="0">
              <a:buNone/>
              <a:defRPr sz="2400"/>
            </a:lvl2pPr>
            <a:lvl3pPr marL="1828823" indent="0">
              <a:buNone/>
              <a:defRPr sz="2000"/>
            </a:lvl3pPr>
            <a:lvl4pPr marL="2743234" indent="0">
              <a:buNone/>
              <a:defRPr sz="1800"/>
            </a:lvl4pPr>
            <a:lvl5pPr marL="3657646" indent="0">
              <a:buNone/>
              <a:defRPr sz="1800"/>
            </a:lvl5pPr>
            <a:lvl6pPr marL="4572057" indent="0">
              <a:buNone/>
              <a:defRPr sz="1800"/>
            </a:lvl6pPr>
            <a:lvl7pPr marL="5486469" indent="0">
              <a:buNone/>
              <a:defRPr sz="1800"/>
            </a:lvl7pPr>
            <a:lvl8pPr marL="6400880" indent="0">
              <a:buNone/>
              <a:defRPr sz="1800"/>
            </a:lvl8pPr>
            <a:lvl9pPr marL="7315291" indent="0">
              <a:buNone/>
              <a:defRPr sz="18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4443047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78427" y="9601200"/>
            <a:ext cx="17830800" cy="1133477"/>
          </a:xfrm>
        </p:spPr>
        <p:txBody>
          <a:bodyPr anchor="b">
            <a:normAutofit/>
          </a:bodyPr>
          <a:lstStyle>
            <a:lvl1pPr algn="l">
              <a:defRPr sz="4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78424" y="1269931"/>
            <a:ext cx="17830800" cy="7709941"/>
          </a:xfrm>
        </p:spPr>
        <p:txBody>
          <a:bodyPr anchor="t">
            <a:normAutofit/>
          </a:bodyPr>
          <a:lstStyle>
            <a:lvl1pPr marL="0" indent="0" algn="ctr">
              <a:buNone/>
              <a:defRPr sz="3200"/>
            </a:lvl1pPr>
            <a:lvl2pPr marL="914411" indent="0">
              <a:buNone/>
              <a:defRPr sz="3200"/>
            </a:lvl2pPr>
            <a:lvl3pPr marL="1828823" indent="0">
              <a:buNone/>
              <a:defRPr sz="3200"/>
            </a:lvl3pPr>
            <a:lvl4pPr marL="2743234" indent="0">
              <a:buNone/>
              <a:defRPr sz="3200"/>
            </a:lvl4pPr>
            <a:lvl5pPr marL="3657646" indent="0">
              <a:buNone/>
              <a:defRPr sz="3200"/>
            </a:lvl5pPr>
            <a:lvl6pPr marL="4572057" indent="0">
              <a:buNone/>
              <a:defRPr sz="3200"/>
            </a:lvl6pPr>
            <a:lvl7pPr marL="5486469" indent="0">
              <a:buNone/>
              <a:defRPr sz="3200"/>
            </a:lvl7pPr>
            <a:lvl8pPr marL="6400880" indent="0">
              <a:buNone/>
              <a:defRPr sz="3200"/>
            </a:lvl8pPr>
            <a:lvl9pPr marL="7315291" indent="0">
              <a:buNone/>
              <a:defRPr sz="3200"/>
            </a:lvl9pPr>
          </a:lstStyle>
          <a:p>
            <a:r>
              <a:rPr lang="en-US"/>
              <a:t>Click icon to add picture</a:t>
            </a:r>
            <a:endParaRPr lang="en-US" dirty="0"/>
          </a:p>
        </p:txBody>
      </p:sp>
      <p:sp>
        <p:nvSpPr>
          <p:cNvPr id="4" name="Text Placeholder 3"/>
          <p:cNvSpPr>
            <a:spLocks noGrp="1"/>
          </p:cNvSpPr>
          <p:nvPr>
            <p:ph type="body" sz="half" idx="2"/>
          </p:nvPr>
        </p:nvSpPr>
        <p:spPr>
          <a:xfrm>
            <a:off x="5178427" y="10734677"/>
            <a:ext cx="17830800" cy="987424"/>
          </a:xfrm>
        </p:spPr>
        <p:txBody>
          <a:bodyPr>
            <a:normAutofit/>
          </a:bodyPr>
          <a:lstStyle>
            <a:lvl1pPr marL="0" indent="0">
              <a:buNone/>
              <a:defRPr sz="2400"/>
            </a:lvl1pPr>
            <a:lvl2pPr marL="914411" indent="0">
              <a:buNone/>
              <a:defRPr sz="2400"/>
            </a:lvl2pPr>
            <a:lvl3pPr marL="1828823" indent="0">
              <a:buNone/>
              <a:defRPr sz="2000"/>
            </a:lvl3pPr>
            <a:lvl4pPr marL="2743234" indent="0">
              <a:buNone/>
              <a:defRPr sz="1800"/>
            </a:lvl4pPr>
            <a:lvl5pPr marL="3657646" indent="0">
              <a:buNone/>
              <a:defRPr sz="1800"/>
            </a:lvl5pPr>
            <a:lvl6pPr marL="4572057" indent="0">
              <a:buNone/>
              <a:defRPr sz="1800"/>
            </a:lvl6pPr>
            <a:lvl7pPr marL="5486469" indent="0">
              <a:buNone/>
              <a:defRPr sz="1800"/>
            </a:lvl7pPr>
            <a:lvl8pPr marL="6400880" indent="0">
              <a:buNone/>
              <a:defRPr sz="1800"/>
            </a:lvl8pPr>
            <a:lvl9pPr marL="7315291" indent="0">
              <a:buNone/>
              <a:defRPr sz="18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5" y="9823452"/>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8" y="9966176"/>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00806020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78428" y="1219200"/>
            <a:ext cx="17830797" cy="6234080"/>
          </a:xfrm>
        </p:spPr>
        <p:txBody>
          <a:bodyPr anchor="ctr">
            <a:normAutofit/>
          </a:bodyPr>
          <a:lstStyle>
            <a:lvl1pPr algn="l">
              <a:defRPr sz="9600" b="0" cap="none"/>
            </a:lvl1pPr>
          </a:lstStyle>
          <a:p>
            <a:r>
              <a:rPr lang="en-US"/>
              <a:t>Click to edit Master title style</a:t>
            </a:r>
            <a:endParaRPr lang="en-US" dirty="0"/>
          </a:p>
        </p:txBody>
      </p:sp>
      <p:sp>
        <p:nvSpPr>
          <p:cNvPr id="3" name="Text Placeholder 2"/>
          <p:cNvSpPr>
            <a:spLocks noGrp="1"/>
          </p:cNvSpPr>
          <p:nvPr>
            <p:ph type="body" idx="1"/>
          </p:nvPr>
        </p:nvSpPr>
        <p:spPr>
          <a:xfrm>
            <a:off x="5178428" y="8708093"/>
            <a:ext cx="17830797" cy="3111728"/>
          </a:xfrm>
        </p:spPr>
        <p:txBody>
          <a:bodyPr anchor="ctr">
            <a:normAutofit/>
          </a:bodyPr>
          <a:lstStyle>
            <a:lvl1pPr marL="0" indent="0" algn="l">
              <a:buNone/>
              <a:defRPr sz="3600">
                <a:solidFill>
                  <a:schemeClr val="tx1">
                    <a:lumMod val="65000"/>
                    <a:lumOff val="35000"/>
                  </a:schemeClr>
                </a:solidFill>
              </a:defRPr>
            </a:lvl1pPr>
            <a:lvl2pPr marL="914411" indent="0">
              <a:buNone/>
              <a:defRPr sz="3600">
                <a:solidFill>
                  <a:schemeClr val="tx1">
                    <a:tint val="75000"/>
                  </a:schemeClr>
                </a:solidFill>
              </a:defRPr>
            </a:lvl2pPr>
            <a:lvl3pPr marL="1828823" indent="0">
              <a:buNone/>
              <a:defRPr sz="3200">
                <a:solidFill>
                  <a:schemeClr val="tx1">
                    <a:tint val="75000"/>
                  </a:schemeClr>
                </a:solidFill>
              </a:defRPr>
            </a:lvl3pPr>
            <a:lvl4pPr marL="2743234" indent="0">
              <a:buNone/>
              <a:defRPr sz="2800">
                <a:solidFill>
                  <a:schemeClr val="tx1">
                    <a:tint val="75000"/>
                  </a:schemeClr>
                </a:solidFill>
              </a:defRPr>
            </a:lvl4pPr>
            <a:lvl5pPr marL="3657646" indent="0">
              <a:buNone/>
              <a:defRPr sz="2800">
                <a:solidFill>
                  <a:schemeClr val="tx1">
                    <a:tint val="75000"/>
                  </a:schemeClr>
                </a:solidFill>
              </a:defRPr>
            </a:lvl5pPr>
            <a:lvl6pPr marL="4572057" indent="0">
              <a:buNone/>
              <a:defRPr sz="2800">
                <a:solidFill>
                  <a:schemeClr val="tx1">
                    <a:tint val="75000"/>
                  </a:schemeClr>
                </a:solidFill>
              </a:defRPr>
            </a:lvl6pPr>
            <a:lvl7pPr marL="5486469" indent="0">
              <a:buNone/>
              <a:defRPr sz="2800">
                <a:solidFill>
                  <a:schemeClr val="tx1">
                    <a:tint val="75000"/>
                  </a:schemeClr>
                </a:solidFill>
              </a:defRPr>
            </a:lvl7pPr>
            <a:lvl8pPr marL="6400880" indent="0">
              <a:buNone/>
              <a:defRPr sz="2800">
                <a:solidFill>
                  <a:schemeClr val="tx1">
                    <a:tint val="75000"/>
                  </a:schemeClr>
                </a:solidFill>
              </a:defRPr>
            </a:lvl8pPr>
            <a:lvl9pPr marL="7315291" indent="0">
              <a:buNone/>
              <a:defRPr sz="28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8375" y="63563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8" y="6488280"/>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630967847"/>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99900" y="1219200"/>
            <a:ext cx="16787853" cy="5791200"/>
          </a:xfrm>
        </p:spPr>
        <p:txBody>
          <a:bodyPr anchor="ctr">
            <a:normAutofit/>
          </a:bodyPr>
          <a:lstStyle>
            <a:lvl1pPr algn="l">
              <a:defRPr sz="9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6550024" y="7010400"/>
            <a:ext cx="15073109" cy="762000"/>
          </a:xfrm>
        </p:spPr>
        <p:txBody>
          <a:bodyPr anchor="ctr">
            <a:noAutofit/>
          </a:bodyPr>
          <a:lstStyle>
            <a:lvl1pPr marL="0" indent="0">
              <a:buFontTx/>
              <a:buNone/>
              <a:defRPr sz="3200">
                <a:solidFill>
                  <a:schemeClr val="tx1">
                    <a:lumMod val="50000"/>
                    <a:lumOff val="50000"/>
                  </a:schemeClr>
                </a:solidFill>
              </a:defRPr>
            </a:lvl1pPr>
            <a:lvl2pPr marL="914411" indent="0">
              <a:buFontTx/>
              <a:buNone/>
              <a:defRPr/>
            </a:lvl2pPr>
            <a:lvl3pPr marL="1828823" indent="0">
              <a:buFontTx/>
              <a:buNone/>
              <a:defRPr/>
            </a:lvl3pPr>
            <a:lvl4pPr marL="2743234" indent="0">
              <a:buFontTx/>
              <a:buNone/>
              <a:defRPr/>
            </a:lvl4pPr>
            <a:lvl5pPr marL="3657646" indent="0">
              <a:buFontTx/>
              <a:buNone/>
              <a:defRPr/>
            </a:lvl5pPr>
          </a:lstStyle>
          <a:p>
            <a:pPr lvl="0"/>
            <a:r>
              <a:rPr lang="en-US"/>
              <a:t>Edit Master text styles</a:t>
            </a:r>
          </a:p>
        </p:txBody>
      </p:sp>
      <p:sp>
        <p:nvSpPr>
          <p:cNvPr id="3" name="Text Placeholder 2"/>
          <p:cNvSpPr>
            <a:spLocks noGrp="1"/>
          </p:cNvSpPr>
          <p:nvPr>
            <p:ph type="body" idx="1"/>
          </p:nvPr>
        </p:nvSpPr>
        <p:spPr>
          <a:xfrm>
            <a:off x="5178428" y="8708093"/>
            <a:ext cx="17830797" cy="3111728"/>
          </a:xfrm>
        </p:spPr>
        <p:txBody>
          <a:bodyPr anchor="ctr">
            <a:normAutofit/>
          </a:bodyPr>
          <a:lstStyle>
            <a:lvl1pPr marL="0" indent="0" algn="l">
              <a:buNone/>
              <a:defRPr sz="3600">
                <a:solidFill>
                  <a:schemeClr val="tx1">
                    <a:lumMod val="65000"/>
                    <a:lumOff val="35000"/>
                  </a:schemeClr>
                </a:solidFill>
              </a:defRPr>
            </a:lvl1pPr>
            <a:lvl2pPr marL="914411" indent="0">
              <a:buNone/>
              <a:defRPr sz="3600">
                <a:solidFill>
                  <a:schemeClr val="tx1">
                    <a:tint val="75000"/>
                  </a:schemeClr>
                </a:solidFill>
              </a:defRPr>
            </a:lvl2pPr>
            <a:lvl3pPr marL="1828823" indent="0">
              <a:buNone/>
              <a:defRPr sz="3200">
                <a:solidFill>
                  <a:schemeClr val="tx1">
                    <a:tint val="75000"/>
                  </a:schemeClr>
                </a:solidFill>
              </a:defRPr>
            </a:lvl3pPr>
            <a:lvl4pPr marL="2743234" indent="0">
              <a:buNone/>
              <a:defRPr sz="2800">
                <a:solidFill>
                  <a:schemeClr val="tx1">
                    <a:tint val="75000"/>
                  </a:schemeClr>
                </a:solidFill>
              </a:defRPr>
            </a:lvl4pPr>
            <a:lvl5pPr marL="3657646" indent="0">
              <a:buNone/>
              <a:defRPr sz="2800">
                <a:solidFill>
                  <a:schemeClr val="tx1">
                    <a:tint val="75000"/>
                  </a:schemeClr>
                </a:solidFill>
              </a:defRPr>
            </a:lvl5pPr>
            <a:lvl6pPr marL="4572057" indent="0">
              <a:buNone/>
              <a:defRPr sz="2800">
                <a:solidFill>
                  <a:schemeClr val="tx1">
                    <a:tint val="75000"/>
                  </a:schemeClr>
                </a:solidFill>
              </a:defRPr>
            </a:lvl6pPr>
            <a:lvl7pPr marL="5486469" indent="0">
              <a:buNone/>
              <a:defRPr sz="2800">
                <a:solidFill>
                  <a:schemeClr val="tx1">
                    <a:tint val="75000"/>
                  </a:schemeClr>
                </a:solidFill>
              </a:defRPr>
            </a:lvl7pPr>
            <a:lvl8pPr marL="6400880" indent="0">
              <a:buNone/>
              <a:defRPr sz="2800">
                <a:solidFill>
                  <a:schemeClr val="tx1">
                    <a:tint val="75000"/>
                  </a:schemeClr>
                </a:solidFill>
              </a:defRPr>
            </a:lvl8pPr>
            <a:lvl9pPr marL="7315291" indent="0">
              <a:buNone/>
              <a:defRPr sz="28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8375" y="63563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8" y="6488280"/>
            <a:ext cx="1559533" cy="730251"/>
          </a:xfrm>
        </p:spPr>
        <p:txBody>
          <a:bodyPr/>
          <a:lstStyle/>
          <a:p>
            <a:fld id="{00000000-1234-1234-1234-123412341234}" type="slidenum">
              <a:rPr lang="en" smtClean="0"/>
              <a:pPr/>
              <a:t>‹#›</a:t>
            </a:fld>
            <a:endParaRPr lang="en"/>
          </a:p>
        </p:txBody>
      </p:sp>
      <p:sp>
        <p:nvSpPr>
          <p:cNvPr id="14" name="TextBox 13"/>
          <p:cNvSpPr txBox="1"/>
          <p:nvPr/>
        </p:nvSpPr>
        <p:spPr>
          <a:xfrm>
            <a:off x="4935304" y="1296011"/>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
        <p:nvSpPr>
          <p:cNvPr id="15" name="TextBox 14"/>
          <p:cNvSpPr txBox="1"/>
          <p:nvPr/>
        </p:nvSpPr>
        <p:spPr>
          <a:xfrm>
            <a:off x="22229704" y="5810613"/>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4258092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78427" y="4876800"/>
            <a:ext cx="17830800" cy="5449691"/>
          </a:xfrm>
        </p:spPr>
        <p:txBody>
          <a:bodyPr anchor="b">
            <a:normAutofit/>
          </a:bodyPr>
          <a:lstStyle>
            <a:lvl1pPr algn="l">
              <a:defRPr sz="9600" b="0"/>
            </a:lvl1pPr>
          </a:lstStyle>
          <a:p>
            <a:r>
              <a:rPr lang="en-US"/>
              <a:t>Click to edit Master title style</a:t>
            </a:r>
            <a:endParaRPr lang="en-US" dirty="0"/>
          </a:p>
        </p:txBody>
      </p:sp>
      <p:sp>
        <p:nvSpPr>
          <p:cNvPr id="4" name="Text Placeholder 3"/>
          <p:cNvSpPr>
            <a:spLocks noGrp="1"/>
          </p:cNvSpPr>
          <p:nvPr>
            <p:ph type="body" sz="half" idx="2"/>
          </p:nvPr>
        </p:nvSpPr>
        <p:spPr>
          <a:xfrm>
            <a:off x="5178427" y="10363202"/>
            <a:ext cx="17830800" cy="145924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5" y="9823452"/>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8" y="9966176"/>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99233223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5699900" y="1219200"/>
            <a:ext cx="16787853" cy="5791200"/>
          </a:xfrm>
        </p:spPr>
        <p:txBody>
          <a:bodyPr anchor="ctr">
            <a:normAutofit/>
          </a:bodyPr>
          <a:lstStyle>
            <a:lvl1pPr algn="l">
              <a:defRPr sz="9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5178424" y="8686800"/>
            <a:ext cx="17830800" cy="1676400"/>
          </a:xfrm>
        </p:spPr>
        <p:txBody>
          <a:bodyPr anchor="b">
            <a:noAutofit/>
          </a:bodyPr>
          <a:lstStyle>
            <a:lvl1pPr marL="0" indent="0">
              <a:buFontTx/>
              <a:buNone/>
              <a:defRPr sz="4800">
                <a:solidFill>
                  <a:schemeClr val="accent1"/>
                </a:solidFill>
              </a:defRPr>
            </a:lvl1pPr>
            <a:lvl2pPr marL="914411" indent="0">
              <a:buFontTx/>
              <a:buNone/>
              <a:defRPr/>
            </a:lvl2pPr>
            <a:lvl3pPr marL="1828823" indent="0">
              <a:buFontTx/>
              <a:buNone/>
              <a:defRPr/>
            </a:lvl3pPr>
            <a:lvl4pPr marL="2743234" indent="0">
              <a:buFontTx/>
              <a:buNone/>
              <a:defRPr/>
            </a:lvl4pPr>
            <a:lvl5pPr marL="3657646" indent="0">
              <a:buFontTx/>
              <a:buNone/>
              <a:defRPr/>
            </a:lvl5pPr>
          </a:lstStyle>
          <a:p>
            <a:pPr lvl="0"/>
            <a:r>
              <a:rPr lang="en-US"/>
              <a:t>Edit Master text styles</a:t>
            </a:r>
          </a:p>
        </p:txBody>
      </p:sp>
      <p:sp>
        <p:nvSpPr>
          <p:cNvPr id="4" name="Text Placeholder 3"/>
          <p:cNvSpPr>
            <a:spLocks noGrp="1"/>
          </p:cNvSpPr>
          <p:nvPr>
            <p:ph type="body" sz="half" idx="2"/>
          </p:nvPr>
        </p:nvSpPr>
        <p:spPr>
          <a:xfrm>
            <a:off x="5178427" y="10363202"/>
            <a:ext cx="17830800" cy="145924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8375" y="9823452"/>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8" y="9966176"/>
            <a:ext cx="1559533" cy="730251"/>
          </a:xfrm>
        </p:spPr>
        <p:txBody>
          <a:bodyPr/>
          <a:lstStyle/>
          <a:p>
            <a:fld id="{00000000-1234-1234-1234-123412341234}" type="slidenum">
              <a:rPr lang="en" smtClean="0"/>
              <a:pPr/>
              <a:t>‹#›</a:t>
            </a:fld>
            <a:endParaRPr lang="en"/>
          </a:p>
        </p:txBody>
      </p:sp>
      <p:sp>
        <p:nvSpPr>
          <p:cNvPr id="17" name="TextBox 16"/>
          <p:cNvSpPr txBox="1"/>
          <p:nvPr/>
        </p:nvSpPr>
        <p:spPr>
          <a:xfrm>
            <a:off x="4935304" y="1296011"/>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
        <p:nvSpPr>
          <p:cNvPr id="18" name="TextBox 17"/>
          <p:cNvSpPr txBox="1"/>
          <p:nvPr/>
        </p:nvSpPr>
        <p:spPr>
          <a:xfrm>
            <a:off x="22229704" y="5810613"/>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4932369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78428" y="1254815"/>
            <a:ext cx="17830797" cy="5760040"/>
          </a:xfrm>
        </p:spPr>
        <p:txBody>
          <a:bodyPr anchor="ctr">
            <a:normAutofit/>
          </a:bodyPr>
          <a:lstStyle>
            <a:lvl1pPr algn="l">
              <a:defRPr sz="9600" b="0"/>
            </a:lvl1pPr>
          </a:lstStyle>
          <a:p>
            <a:r>
              <a:rPr lang="en-US"/>
              <a:t>Click to edit Master title style</a:t>
            </a:r>
            <a:endParaRPr lang="en-US" dirty="0"/>
          </a:p>
        </p:txBody>
      </p:sp>
      <p:sp>
        <p:nvSpPr>
          <p:cNvPr id="21" name="Text Placeholder 9"/>
          <p:cNvSpPr>
            <a:spLocks noGrp="1"/>
          </p:cNvSpPr>
          <p:nvPr>
            <p:ph type="body" sz="quarter" idx="13"/>
          </p:nvPr>
        </p:nvSpPr>
        <p:spPr>
          <a:xfrm>
            <a:off x="5178424" y="8686800"/>
            <a:ext cx="17830800" cy="1676400"/>
          </a:xfrm>
        </p:spPr>
        <p:txBody>
          <a:bodyPr anchor="b">
            <a:noAutofit/>
          </a:bodyPr>
          <a:lstStyle>
            <a:lvl1pPr marL="0" indent="0">
              <a:buFontTx/>
              <a:buNone/>
              <a:defRPr sz="4800">
                <a:solidFill>
                  <a:schemeClr val="accent1"/>
                </a:solidFill>
              </a:defRPr>
            </a:lvl1pPr>
            <a:lvl2pPr marL="914411" indent="0">
              <a:buFontTx/>
              <a:buNone/>
              <a:defRPr/>
            </a:lvl2pPr>
            <a:lvl3pPr marL="1828823" indent="0">
              <a:buFontTx/>
              <a:buNone/>
              <a:defRPr/>
            </a:lvl3pPr>
            <a:lvl4pPr marL="2743234" indent="0">
              <a:buFontTx/>
              <a:buNone/>
              <a:defRPr/>
            </a:lvl4pPr>
            <a:lvl5pPr marL="3657646" indent="0">
              <a:buFontTx/>
              <a:buNone/>
              <a:defRPr/>
            </a:lvl5pPr>
          </a:lstStyle>
          <a:p>
            <a:pPr lvl="0"/>
            <a:r>
              <a:rPr lang="en-US"/>
              <a:t>Edit Master text styles</a:t>
            </a:r>
          </a:p>
        </p:txBody>
      </p:sp>
      <p:sp>
        <p:nvSpPr>
          <p:cNvPr id="4" name="Text Placeholder 3"/>
          <p:cNvSpPr>
            <a:spLocks noGrp="1"/>
          </p:cNvSpPr>
          <p:nvPr>
            <p:ph type="body" sz="half" idx="2"/>
          </p:nvPr>
        </p:nvSpPr>
        <p:spPr>
          <a:xfrm>
            <a:off x="5178427" y="10363202"/>
            <a:ext cx="17830800" cy="1459245"/>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4/29/2019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5" y="9823452"/>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8" y="9966176"/>
            <a:ext cx="1559533" cy="730251"/>
          </a:xfrm>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176383811"/>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74412034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589625" y="1254812"/>
            <a:ext cx="4415203" cy="10567635"/>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178424" y="1254812"/>
            <a:ext cx="12954000" cy="1056763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8375" y="1428753"/>
            <a:ext cx="3177053" cy="1014595"/>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627281099"/>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307333" y="1200400"/>
            <a:ext cx="16980800" cy="10908800"/>
          </a:xfrm>
          <a:prstGeom prst="rect">
            <a:avLst/>
          </a:prstGeom>
        </p:spPr>
        <p:txBody>
          <a:bodyPr spcFirstLastPara="1" wrap="square" lIns="91425" tIns="91425" rIns="91425" bIns="91425" anchor="ctr" anchorCtr="0"/>
          <a:lstStyle>
            <a:lvl1pPr lvl="0">
              <a:spcBef>
                <a:spcPts val="0"/>
              </a:spcBef>
              <a:spcAft>
                <a:spcPts val="0"/>
              </a:spcAft>
              <a:buSzPts val="4800"/>
              <a:buNone/>
              <a:defRPr sz="12800"/>
            </a:lvl1pPr>
            <a:lvl2pPr lvl="1">
              <a:spcBef>
                <a:spcPts val="0"/>
              </a:spcBef>
              <a:spcAft>
                <a:spcPts val="0"/>
              </a:spcAft>
              <a:buSzPts val="4800"/>
              <a:buNone/>
              <a:defRPr sz="12800"/>
            </a:lvl2pPr>
            <a:lvl3pPr lvl="2">
              <a:spcBef>
                <a:spcPts val="0"/>
              </a:spcBef>
              <a:spcAft>
                <a:spcPts val="0"/>
              </a:spcAft>
              <a:buSzPts val="4800"/>
              <a:buNone/>
              <a:defRPr sz="12800"/>
            </a:lvl3pPr>
            <a:lvl4pPr lvl="3">
              <a:spcBef>
                <a:spcPts val="0"/>
              </a:spcBef>
              <a:spcAft>
                <a:spcPts val="0"/>
              </a:spcAft>
              <a:buSzPts val="4800"/>
              <a:buNone/>
              <a:defRPr sz="12800"/>
            </a:lvl4pPr>
            <a:lvl5pPr lvl="4">
              <a:spcBef>
                <a:spcPts val="0"/>
              </a:spcBef>
              <a:spcAft>
                <a:spcPts val="0"/>
              </a:spcAft>
              <a:buSzPts val="4800"/>
              <a:buNone/>
              <a:defRPr sz="12800"/>
            </a:lvl5pPr>
            <a:lvl6pPr lvl="5">
              <a:spcBef>
                <a:spcPts val="0"/>
              </a:spcBef>
              <a:spcAft>
                <a:spcPts val="0"/>
              </a:spcAft>
              <a:buSzPts val="4800"/>
              <a:buNone/>
              <a:defRPr sz="12800"/>
            </a:lvl6pPr>
            <a:lvl7pPr lvl="6">
              <a:spcBef>
                <a:spcPts val="0"/>
              </a:spcBef>
              <a:spcAft>
                <a:spcPts val="0"/>
              </a:spcAft>
              <a:buSzPts val="4800"/>
              <a:buNone/>
              <a:defRPr sz="12800"/>
            </a:lvl7pPr>
            <a:lvl8pPr lvl="7">
              <a:spcBef>
                <a:spcPts val="0"/>
              </a:spcBef>
              <a:spcAft>
                <a:spcPts val="0"/>
              </a:spcAft>
              <a:buSzPts val="4800"/>
              <a:buNone/>
              <a:defRPr sz="12800"/>
            </a:lvl8pPr>
            <a:lvl9pPr lvl="8">
              <a:spcBef>
                <a:spcPts val="0"/>
              </a:spcBef>
              <a:spcAft>
                <a:spcPts val="0"/>
              </a:spcAft>
              <a:buSzPts val="4800"/>
              <a:buNone/>
              <a:defRPr sz="12800"/>
            </a:lvl9pPr>
          </a:lstStyle>
          <a:p>
            <a:endParaRPr/>
          </a:p>
        </p:txBody>
      </p:sp>
      <p:sp>
        <p:nvSpPr>
          <p:cNvPr id="34" name="Google Shape;34;p8"/>
          <p:cNvSpPr txBox="1">
            <a:spLocks noGrp="1"/>
          </p:cNvSpPr>
          <p:nvPr>
            <p:ph type="sldNum" idx="12"/>
          </p:nvPr>
        </p:nvSpPr>
        <p:spPr>
          <a:xfrm>
            <a:off x="22593221" y="12435245"/>
            <a:ext cx="1463200" cy="104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521124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831200" y="11281533"/>
            <a:ext cx="15996800" cy="1613600"/>
          </a:xfrm>
          <a:prstGeom prst="rect">
            <a:avLst/>
          </a:prstGeom>
        </p:spPr>
        <p:txBody>
          <a:bodyPr spcFirstLastPara="1" wrap="square" lIns="91425" tIns="91425" rIns="91425" bIns="91425" anchor="ctr" anchorCtr="0"/>
          <a:lstStyle>
            <a:lvl1pPr marL="1219215" lvl="0" indent="-609608">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22593221" y="12435245"/>
            <a:ext cx="1463200" cy="104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164107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321" indent="0" algn="ctr">
              <a:buNone/>
              <a:defRPr>
                <a:solidFill>
                  <a:schemeClr val="tx1">
                    <a:tint val="75000"/>
                  </a:schemeClr>
                </a:solidFill>
              </a:defRPr>
            </a:lvl2pPr>
            <a:lvl3pPr marL="1828644" indent="0" algn="ctr">
              <a:buNone/>
              <a:defRPr>
                <a:solidFill>
                  <a:schemeClr val="tx1">
                    <a:tint val="75000"/>
                  </a:schemeClr>
                </a:solidFill>
              </a:defRPr>
            </a:lvl3pPr>
            <a:lvl4pPr marL="2742965" indent="0" algn="ctr">
              <a:buNone/>
              <a:defRPr>
                <a:solidFill>
                  <a:schemeClr val="tx1">
                    <a:tint val="75000"/>
                  </a:schemeClr>
                </a:solidFill>
              </a:defRPr>
            </a:lvl4pPr>
            <a:lvl5pPr marL="3657286" indent="0" algn="ctr">
              <a:buNone/>
              <a:defRPr>
                <a:solidFill>
                  <a:schemeClr val="tx1">
                    <a:tint val="75000"/>
                  </a:schemeClr>
                </a:solidFill>
              </a:defRPr>
            </a:lvl5pPr>
            <a:lvl6pPr marL="4571606" indent="0" algn="ctr">
              <a:buNone/>
              <a:defRPr>
                <a:solidFill>
                  <a:schemeClr val="tx1">
                    <a:tint val="75000"/>
                  </a:schemeClr>
                </a:solidFill>
              </a:defRPr>
            </a:lvl6pPr>
            <a:lvl7pPr marL="5485927" indent="0" algn="ctr">
              <a:buNone/>
              <a:defRPr>
                <a:solidFill>
                  <a:schemeClr val="tx1">
                    <a:tint val="75000"/>
                  </a:schemeClr>
                </a:solidFill>
              </a:defRPr>
            </a:lvl7pPr>
            <a:lvl8pPr marL="6400248" indent="0" algn="ctr">
              <a:buNone/>
              <a:defRPr>
                <a:solidFill>
                  <a:schemeClr val="tx1">
                    <a:tint val="75000"/>
                  </a:schemeClr>
                </a:solidFill>
              </a:defRPr>
            </a:lvl8pPr>
            <a:lvl9pPr marL="7314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AEA627D-7689-AA4D-8A03-98752F9B2F0A}" type="datetime1">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37791734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00FC00-9466-E743-B991-6077A55884B6}" type="datetime1">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8354394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solidFill>
                  <a:schemeClr val="tx1">
                    <a:tint val="75000"/>
                  </a:schemeClr>
                </a:solidFill>
              </a:defRPr>
            </a:lvl1pPr>
            <a:lvl2pPr marL="914321" indent="0">
              <a:buNone/>
              <a:defRPr sz="3600">
                <a:solidFill>
                  <a:schemeClr val="tx1">
                    <a:tint val="75000"/>
                  </a:schemeClr>
                </a:solidFill>
              </a:defRPr>
            </a:lvl2pPr>
            <a:lvl3pPr marL="1828644" indent="0">
              <a:buNone/>
              <a:defRPr sz="3200">
                <a:solidFill>
                  <a:schemeClr val="tx1">
                    <a:tint val="75000"/>
                  </a:schemeClr>
                </a:solidFill>
              </a:defRPr>
            </a:lvl3pPr>
            <a:lvl4pPr marL="2742965" indent="0">
              <a:buNone/>
              <a:defRPr sz="2800">
                <a:solidFill>
                  <a:schemeClr val="tx1">
                    <a:tint val="75000"/>
                  </a:schemeClr>
                </a:solidFill>
              </a:defRPr>
            </a:lvl4pPr>
            <a:lvl5pPr marL="3657286" indent="0">
              <a:buNone/>
              <a:defRPr sz="2800">
                <a:solidFill>
                  <a:schemeClr val="tx1">
                    <a:tint val="75000"/>
                  </a:schemeClr>
                </a:solidFill>
              </a:defRPr>
            </a:lvl5pPr>
            <a:lvl6pPr marL="4571606" indent="0">
              <a:buNone/>
              <a:defRPr sz="2800">
                <a:solidFill>
                  <a:schemeClr val="tx1">
                    <a:tint val="75000"/>
                  </a:schemeClr>
                </a:solidFill>
              </a:defRPr>
            </a:lvl6pPr>
            <a:lvl7pPr marL="5485927" indent="0">
              <a:buNone/>
              <a:defRPr sz="2800">
                <a:solidFill>
                  <a:schemeClr val="tx1">
                    <a:tint val="75000"/>
                  </a:schemeClr>
                </a:solidFill>
              </a:defRPr>
            </a:lvl7pPr>
            <a:lvl8pPr marL="6400248" indent="0">
              <a:buNone/>
              <a:defRPr sz="2800">
                <a:solidFill>
                  <a:schemeClr val="tx1">
                    <a:tint val="75000"/>
                  </a:schemeClr>
                </a:solidFill>
              </a:defRPr>
            </a:lvl8pPr>
            <a:lvl9pPr marL="7314571"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639CFC-214B-524D-9969-E9DA2FC061BF}" type="datetime1">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25406673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D1AF64-5F22-CB4E-B905-60EE073668C4}" type="datetime1">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12333518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95AADE-6986-E745-889B-0D6F7D30FEE1}" type="datetime1">
              <a:rPr lang="en-US" smtClean="0"/>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25039403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08B93C-0549-D14D-AD95-DE4459055A5B}" type="datetime1">
              <a:rPr lang="en-US" smtClean="0"/>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41016950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9B28F6-A6C3-A640-B52D-9B8080DDF6EF}" type="datetime1">
              <a:rPr lang="en-US" smtClean="0"/>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25165961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2F8C296-298B-344B-A9B2-7F7EBF536B95}" type="datetime1">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32628213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endParaRPr lang="en-US"/>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8B9ED88D-8708-FC49-A43F-0E0EE6D1FA88}" type="datetime1">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105905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DF826B-C87C-3A46-B8A5-3AAFB1F3683F}" type="datetime1">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14919363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7"/>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7"/>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9DE8DA-9564-AD4A-AAF1-7E7056679B7B}" type="datetime1">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40C56-87C8-5741-AED5-6DA01B25E85D}" type="slidenum">
              <a:rPr lang="en-US" smtClean="0"/>
              <a:t>‹#›</a:t>
            </a:fld>
            <a:endParaRPr lang="en-US"/>
          </a:p>
        </p:txBody>
      </p:sp>
    </p:spTree>
    <p:extLst>
      <p:ext uri="{BB962C8B-B14F-4D97-AF65-F5344CB8AC3E}">
        <p14:creationId xmlns:p14="http://schemas.microsoft.com/office/powerpoint/2010/main" val="37416507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lvl1pPr>
            <a:lvl2pPr marL="914321" indent="0" algn="ctr">
              <a:buNone/>
              <a:defRPr/>
            </a:lvl2pPr>
            <a:lvl3pPr marL="1828644" indent="0" algn="ctr">
              <a:buNone/>
              <a:defRPr/>
            </a:lvl3pPr>
            <a:lvl4pPr marL="2742965" indent="0" algn="ctr">
              <a:buNone/>
              <a:defRPr/>
            </a:lvl4pPr>
            <a:lvl5pPr marL="3657286" indent="0" algn="ctr">
              <a:buNone/>
              <a:defRPr/>
            </a:lvl5pPr>
            <a:lvl6pPr marL="4571606" indent="0" algn="ctr">
              <a:buNone/>
              <a:defRPr/>
            </a:lvl6pPr>
            <a:lvl7pPr marL="5485927" indent="0" algn="ctr">
              <a:buNone/>
              <a:defRPr/>
            </a:lvl7pPr>
            <a:lvl8pPr marL="6400248" indent="0" algn="ctr">
              <a:buNone/>
              <a:defRPr/>
            </a:lvl8pPr>
            <a:lvl9pPr marL="7314571"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E6FB46-DA4E-A947-9E64-1EC5A481E9FD}"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933757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89748C-E334-DD49-8AB7-E282A084DB0A}"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4168344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lvl1pPr>
            <a:lvl2pPr marL="914321" indent="0">
              <a:buNone/>
              <a:defRPr sz="3600"/>
            </a:lvl2pPr>
            <a:lvl3pPr marL="1828644" indent="0">
              <a:buNone/>
              <a:defRPr sz="3200"/>
            </a:lvl3pPr>
            <a:lvl4pPr marL="2742965" indent="0">
              <a:buNone/>
              <a:defRPr sz="2800"/>
            </a:lvl4pPr>
            <a:lvl5pPr marL="3657286" indent="0">
              <a:buNone/>
              <a:defRPr sz="2800"/>
            </a:lvl5pPr>
            <a:lvl6pPr marL="4571606" indent="0">
              <a:buNone/>
              <a:defRPr sz="2800"/>
            </a:lvl6pPr>
            <a:lvl7pPr marL="5485927" indent="0">
              <a:buNone/>
              <a:defRPr sz="2800"/>
            </a:lvl7pPr>
            <a:lvl8pPr marL="6400248" indent="0">
              <a:buNone/>
              <a:defRPr sz="2800"/>
            </a:lvl8pPr>
            <a:lvl9pPr marL="7314571" indent="0">
              <a:buNone/>
              <a:defRPr sz="28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2CB82D3D-7089-6E44-B51A-6FDF4B0308A7}"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6657638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A861D838-2FAD-FE47-B277-589BF606FA2D}"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050432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9" name="Rectangle 6"/>
          <p:cNvSpPr>
            <a:spLocks noGrp="1" noChangeArrowheads="1"/>
          </p:cNvSpPr>
          <p:nvPr>
            <p:ph type="sldNum" sz="quarter" idx="12"/>
          </p:nvPr>
        </p:nvSpPr>
        <p:spPr>
          <a:ln/>
        </p:spPr>
        <p:txBody>
          <a:bodyPr/>
          <a:lstStyle>
            <a:lvl1pPr>
              <a:defRPr/>
            </a:lvl1pPr>
          </a:lstStyle>
          <a:p>
            <a:pPr>
              <a:defRPr/>
            </a:pPr>
            <a:fld id="{383D5A38-0B81-A442-8ADC-557F3AE5809A}"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8291557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5" name="Rectangle 6"/>
          <p:cNvSpPr>
            <a:spLocks noGrp="1" noChangeArrowheads="1"/>
          </p:cNvSpPr>
          <p:nvPr>
            <p:ph type="sldNum" sz="quarter" idx="12"/>
          </p:nvPr>
        </p:nvSpPr>
        <p:spPr>
          <a:ln/>
        </p:spPr>
        <p:txBody>
          <a:bodyPr/>
          <a:lstStyle>
            <a:lvl1pPr>
              <a:defRPr/>
            </a:lvl1pPr>
          </a:lstStyle>
          <a:p>
            <a:pPr>
              <a:defRPr/>
            </a:pPr>
            <a:fld id="{EA258BE6-1CE7-9743-858F-DF3E96B4BEAD}"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22376600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4" name="Rectangle 6"/>
          <p:cNvSpPr>
            <a:spLocks noGrp="1" noChangeArrowheads="1"/>
          </p:cNvSpPr>
          <p:nvPr>
            <p:ph type="sldNum" sz="quarter" idx="12"/>
          </p:nvPr>
        </p:nvSpPr>
        <p:spPr>
          <a:ln/>
        </p:spPr>
        <p:txBody>
          <a:bodyPr/>
          <a:lstStyle>
            <a:lvl1pPr>
              <a:defRPr/>
            </a:lvl1pPr>
          </a:lstStyle>
          <a:p>
            <a:pPr>
              <a:defRPr/>
            </a:pPr>
            <a:fld id="{E9341C75-8607-A441-A41F-F4185AB48018}"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018182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74DA2B-196F-AB40-BD64-F9531CA6A97B}"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560101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pPr lvl="0"/>
            <a:endParaRPr lang="en-US" noProof="0"/>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7" name="Rectangle 6"/>
          <p:cNvSpPr>
            <a:spLocks noGrp="1" noChangeArrowheads="1"/>
          </p:cNvSpPr>
          <p:nvPr>
            <p:ph type="sldNum" sz="quarter" idx="12"/>
          </p:nvPr>
        </p:nvSpPr>
        <p:spPr>
          <a:ln/>
        </p:spPr>
        <p:txBody>
          <a:bodyPr/>
          <a:lstStyle>
            <a:lvl1pPr>
              <a:defRPr/>
            </a:lvl1pPr>
          </a:lstStyle>
          <a:p>
            <a:pPr>
              <a:defRPr/>
            </a:pPr>
            <a:fld id="{E4AB21B4-1DC9-684B-B29C-75554040F1A8}"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11482107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1899FE-7E17-564C-B35D-FF8054EEE1E2}"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282558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73600" y="1219200"/>
            <a:ext cx="5181600" cy="10972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219200"/>
            <a:ext cx="15138400" cy="1097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8D7187-8C5A-A44B-AB1D-0D7FC54CA95C}"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0085663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321" indent="0" algn="ctr">
              <a:buNone/>
              <a:defRPr>
                <a:solidFill>
                  <a:schemeClr val="tx1">
                    <a:tint val="75000"/>
                  </a:schemeClr>
                </a:solidFill>
              </a:defRPr>
            </a:lvl2pPr>
            <a:lvl3pPr marL="1828644" indent="0" algn="ctr">
              <a:buNone/>
              <a:defRPr>
                <a:solidFill>
                  <a:schemeClr val="tx1">
                    <a:tint val="75000"/>
                  </a:schemeClr>
                </a:solidFill>
              </a:defRPr>
            </a:lvl3pPr>
            <a:lvl4pPr marL="2742965" indent="0" algn="ctr">
              <a:buNone/>
              <a:defRPr>
                <a:solidFill>
                  <a:schemeClr val="tx1">
                    <a:tint val="75000"/>
                  </a:schemeClr>
                </a:solidFill>
              </a:defRPr>
            </a:lvl4pPr>
            <a:lvl5pPr marL="3657286" indent="0" algn="ctr">
              <a:buNone/>
              <a:defRPr>
                <a:solidFill>
                  <a:schemeClr val="tx1">
                    <a:tint val="75000"/>
                  </a:schemeClr>
                </a:solidFill>
              </a:defRPr>
            </a:lvl5pPr>
            <a:lvl6pPr marL="4571606" indent="0" algn="ctr">
              <a:buNone/>
              <a:defRPr>
                <a:solidFill>
                  <a:schemeClr val="tx1">
                    <a:tint val="75000"/>
                  </a:schemeClr>
                </a:solidFill>
              </a:defRPr>
            </a:lvl6pPr>
            <a:lvl7pPr marL="5485927" indent="0" algn="ctr">
              <a:buNone/>
              <a:defRPr>
                <a:solidFill>
                  <a:schemeClr val="tx1">
                    <a:tint val="75000"/>
                  </a:schemeClr>
                </a:solidFill>
              </a:defRPr>
            </a:lvl7pPr>
            <a:lvl8pPr marL="6400248" indent="0" algn="ctr">
              <a:buNone/>
              <a:defRPr>
                <a:solidFill>
                  <a:schemeClr val="tx1">
                    <a:tint val="75000"/>
                  </a:schemeClr>
                </a:solidFill>
              </a:defRPr>
            </a:lvl8pPr>
            <a:lvl9pPr marL="7314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1426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345307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solidFill>
                  <a:schemeClr val="tx1">
                    <a:tint val="75000"/>
                  </a:schemeClr>
                </a:solidFill>
              </a:defRPr>
            </a:lvl1pPr>
            <a:lvl2pPr marL="914321" indent="0">
              <a:buNone/>
              <a:defRPr sz="3600">
                <a:solidFill>
                  <a:schemeClr val="tx1">
                    <a:tint val="75000"/>
                  </a:schemeClr>
                </a:solidFill>
              </a:defRPr>
            </a:lvl2pPr>
            <a:lvl3pPr marL="1828644" indent="0">
              <a:buNone/>
              <a:defRPr sz="3200">
                <a:solidFill>
                  <a:schemeClr val="tx1">
                    <a:tint val="75000"/>
                  </a:schemeClr>
                </a:solidFill>
              </a:defRPr>
            </a:lvl3pPr>
            <a:lvl4pPr marL="2742965" indent="0">
              <a:buNone/>
              <a:defRPr sz="2800">
                <a:solidFill>
                  <a:schemeClr val="tx1">
                    <a:tint val="75000"/>
                  </a:schemeClr>
                </a:solidFill>
              </a:defRPr>
            </a:lvl4pPr>
            <a:lvl5pPr marL="3657286" indent="0">
              <a:buNone/>
              <a:defRPr sz="2800">
                <a:solidFill>
                  <a:schemeClr val="tx1">
                    <a:tint val="75000"/>
                  </a:schemeClr>
                </a:solidFill>
              </a:defRPr>
            </a:lvl5pPr>
            <a:lvl6pPr marL="4571606" indent="0">
              <a:buNone/>
              <a:defRPr sz="2800">
                <a:solidFill>
                  <a:schemeClr val="tx1">
                    <a:tint val="75000"/>
                  </a:schemeClr>
                </a:solidFill>
              </a:defRPr>
            </a:lvl6pPr>
            <a:lvl7pPr marL="5485927" indent="0">
              <a:buNone/>
              <a:defRPr sz="2800">
                <a:solidFill>
                  <a:schemeClr val="tx1">
                    <a:tint val="75000"/>
                  </a:schemeClr>
                </a:solidFill>
              </a:defRPr>
            </a:lvl7pPr>
            <a:lvl8pPr marL="6400248" indent="0">
              <a:buNone/>
              <a:defRPr sz="2800">
                <a:solidFill>
                  <a:schemeClr val="tx1">
                    <a:tint val="75000"/>
                  </a:schemeClr>
                </a:solidFill>
              </a:defRPr>
            </a:lvl8pPr>
            <a:lvl9pPr marL="7314571"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34159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881002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928689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57015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0954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588986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endParaRPr lang="en-US"/>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2604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1987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7"/>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7"/>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753570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321" indent="0" algn="ctr">
              <a:buNone/>
              <a:defRPr>
                <a:solidFill>
                  <a:schemeClr val="tx1">
                    <a:tint val="75000"/>
                  </a:schemeClr>
                </a:solidFill>
              </a:defRPr>
            </a:lvl2pPr>
            <a:lvl3pPr marL="1828644" indent="0" algn="ctr">
              <a:buNone/>
              <a:defRPr>
                <a:solidFill>
                  <a:schemeClr val="tx1">
                    <a:tint val="75000"/>
                  </a:schemeClr>
                </a:solidFill>
              </a:defRPr>
            </a:lvl3pPr>
            <a:lvl4pPr marL="2742965" indent="0" algn="ctr">
              <a:buNone/>
              <a:defRPr>
                <a:solidFill>
                  <a:schemeClr val="tx1">
                    <a:tint val="75000"/>
                  </a:schemeClr>
                </a:solidFill>
              </a:defRPr>
            </a:lvl4pPr>
            <a:lvl5pPr marL="3657286" indent="0" algn="ctr">
              <a:buNone/>
              <a:defRPr>
                <a:solidFill>
                  <a:schemeClr val="tx1">
                    <a:tint val="75000"/>
                  </a:schemeClr>
                </a:solidFill>
              </a:defRPr>
            </a:lvl5pPr>
            <a:lvl6pPr marL="4571606" indent="0" algn="ctr">
              <a:buNone/>
              <a:defRPr>
                <a:solidFill>
                  <a:schemeClr val="tx1">
                    <a:tint val="75000"/>
                  </a:schemeClr>
                </a:solidFill>
              </a:defRPr>
            </a:lvl6pPr>
            <a:lvl7pPr marL="5485927" indent="0" algn="ctr">
              <a:buNone/>
              <a:defRPr>
                <a:solidFill>
                  <a:schemeClr val="tx1">
                    <a:tint val="75000"/>
                  </a:schemeClr>
                </a:solidFill>
              </a:defRPr>
            </a:lvl7pPr>
            <a:lvl8pPr marL="6400248" indent="0" algn="ctr">
              <a:buNone/>
              <a:defRPr>
                <a:solidFill>
                  <a:schemeClr val="tx1">
                    <a:tint val="75000"/>
                  </a:schemeClr>
                </a:solidFill>
              </a:defRPr>
            </a:lvl8pPr>
            <a:lvl9pPr marL="7314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18572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713345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solidFill>
                  <a:schemeClr val="tx1">
                    <a:tint val="75000"/>
                  </a:schemeClr>
                </a:solidFill>
              </a:defRPr>
            </a:lvl1pPr>
            <a:lvl2pPr marL="914321" indent="0">
              <a:buNone/>
              <a:defRPr sz="3600">
                <a:solidFill>
                  <a:schemeClr val="tx1">
                    <a:tint val="75000"/>
                  </a:schemeClr>
                </a:solidFill>
              </a:defRPr>
            </a:lvl2pPr>
            <a:lvl3pPr marL="1828644" indent="0">
              <a:buNone/>
              <a:defRPr sz="3200">
                <a:solidFill>
                  <a:schemeClr val="tx1">
                    <a:tint val="75000"/>
                  </a:schemeClr>
                </a:solidFill>
              </a:defRPr>
            </a:lvl3pPr>
            <a:lvl4pPr marL="2742965" indent="0">
              <a:buNone/>
              <a:defRPr sz="2800">
                <a:solidFill>
                  <a:schemeClr val="tx1">
                    <a:tint val="75000"/>
                  </a:schemeClr>
                </a:solidFill>
              </a:defRPr>
            </a:lvl4pPr>
            <a:lvl5pPr marL="3657286" indent="0">
              <a:buNone/>
              <a:defRPr sz="2800">
                <a:solidFill>
                  <a:schemeClr val="tx1">
                    <a:tint val="75000"/>
                  </a:schemeClr>
                </a:solidFill>
              </a:defRPr>
            </a:lvl5pPr>
            <a:lvl6pPr marL="4571606" indent="0">
              <a:buNone/>
              <a:defRPr sz="2800">
                <a:solidFill>
                  <a:schemeClr val="tx1">
                    <a:tint val="75000"/>
                  </a:schemeClr>
                </a:solidFill>
              </a:defRPr>
            </a:lvl6pPr>
            <a:lvl7pPr marL="5485927" indent="0">
              <a:buNone/>
              <a:defRPr sz="2800">
                <a:solidFill>
                  <a:schemeClr val="tx1">
                    <a:tint val="75000"/>
                  </a:schemeClr>
                </a:solidFill>
              </a:defRPr>
            </a:lvl7pPr>
            <a:lvl8pPr marL="6400248" indent="0">
              <a:buNone/>
              <a:defRPr sz="2800">
                <a:solidFill>
                  <a:schemeClr val="tx1">
                    <a:tint val="75000"/>
                  </a:schemeClr>
                </a:solidFill>
              </a:defRPr>
            </a:lvl8pPr>
            <a:lvl9pPr marL="7314571"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74932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87036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9269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141659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7901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43025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endParaRPr lang="en-US"/>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66380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5704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7"/>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7"/>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151350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321" indent="0" algn="ctr">
              <a:buNone/>
              <a:defRPr>
                <a:solidFill>
                  <a:schemeClr val="tx1">
                    <a:tint val="75000"/>
                  </a:schemeClr>
                </a:solidFill>
              </a:defRPr>
            </a:lvl2pPr>
            <a:lvl3pPr marL="1828644" indent="0" algn="ctr">
              <a:buNone/>
              <a:defRPr>
                <a:solidFill>
                  <a:schemeClr val="tx1">
                    <a:tint val="75000"/>
                  </a:schemeClr>
                </a:solidFill>
              </a:defRPr>
            </a:lvl3pPr>
            <a:lvl4pPr marL="2742965" indent="0" algn="ctr">
              <a:buNone/>
              <a:defRPr>
                <a:solidFill>
                  <a:schemeClr val="tx1">
                    <a:tint val="75000"/>
                  </a:schemeClr>
                </a:solidFill>
              </a:defRPr>
            </a:lvl4pPr>
            <a:lvl5pPr marL="3657286" indent="0" algn="ctr">
              <a:buNone/>
              <a:defRPr>
                <a:solidFill>
                  <a:schemeClr val="tx1">
                    <a:tint val="75000"/>
                  </a:schemeClr>
                </a:solidFill>
              </a:defRPr>
            </a:lvl5pPr>
            <a:lvl6pPr marL="4571606" indent="0" algn="ctr">
              <a:buNone/>
              <a:defRPr>
                <a:solidFill>
                  <a:schemeClr val="tx1">
                    <a:tint val="75000"/>
                  </a:schemeClr>
                </a:solidFill>
              </a:defRPr>
            </a:lvl6pPr>
            <a:lvl7pPr marL="5485927" indent="0" algn="ctr">
              <a:buNone/>
              <a:defRPr>
                <a:solidFill>
                  <a:schemeClr val="tx1">
                    <a:tint val="75000"/>
                  </a:schemeClr>
                </a:solidFill>
              </a:defRPr>
            </a:lvl7pPr>
            <a:lvl8pPr marL="6400248" indent="0" algn="ctr">
              <a:buNone/>
              <a:defRPr>
                <a:solidFill>
                  <a:schemeClr val="tx1">
                    <a:tint val="75000"/>
                  </a:schemeClr>
                </a:solidFill>
              </a:defRPr>
            </a:lvl8pPr>
            <a:lvl9pPr marL="7314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82881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5896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solidFill>
                  <a:schemeClr val="tx1">
                    <a:tint val="75000"/>
                  </a:schemeClr>
                </a:solidFill>
              </a:defRPr>
            </a:lvl1pPr>
            <a:lvl2pPr marL="914321" indent="0">
              <a:buNone/>
              <a:defRPr sz="3600">
                <a:solidFill>
                  <a:schemeClr val="tx1">
                    <a:tint val="75000"/>
                  </a:schemeClr>
                </a:solidFill>
              </a:defRPr>
            </a:lvl2pPr>
            <a:lvl3pPr marL="1828644" indent="0">
              <a:buNone/>
              <a:defRPr sz="3200">
                <a:solidFill>
                  <a:schemeClr val="tx1">
                    <a:tint val="75000"/>
                  </a:schemeClr>
                </a:solidFill>
              </a:defRPr>
            </a:lvl3pPr>
            <a:lvl4pPr marL="2742965" indent="0">
              <a:buNone/>
              <a:defRPr sz="2800">
                <a:solidFill>
                  <a:schemeClr val="tx1">
                    <a:tint val="75000"/>
                  </a:schemeClr>
                </a:solidFill>
              </a:defRPr>
            </a:lvl4pPr>
            <a:lvl5pPr marL="3657286" indent="0">
              <a:buNone/>
              <a:defRPr sz="2800">
                <a:solidFill>
                  <a:schemeClr val="tx1">
                    <a:tint val="75000"/>
                  </a:schemeClr>
                </a:solidFill>
              </a:defRPr>
            </a:lvl5pPr>
            <a:lvl6pPr marL="4571606" indent="0">
              <a:buNone/>
              <a:defRPr sz="2800">
                <a:solidFill>
                  <a:schemeClr val="tx1">
                    <a:tint val="75000"/>
                  </a:schemeClr>
                </a:solidFill>
              </a:defRPr>
            </a:lvl6pPr>
            <a:lvl7pPr marL="5485927" indent="0">
              <a:buNone/>
              <a:defRPr sz="2800">
                <a:solidFill>
                  <a:schemeClr val="tx1">
                    <a:tint val="75000"/>
                  </a:schemeClr>
                </a:solidFill>
              </a:defRPr>
            </a:lvl7pPr>
            <a:lvl8pPr marL="6400248" indent="0">
              <a:buNone/>
              <a:defRPr sz="2800">
                <a:solidFill>
                  <a:schemeClr val="tx1">
                    <a:tint val="75000"/>
                  </a:schemeClr>
                </a:solidFill>
              </a:defRPr>
            </a:lvl8pPr>
            <a:lvl9pPr marL="7314571"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50961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419694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300189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07740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04699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921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endParaRPr lang="en-US"/>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02755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625429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7"/>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7"/>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DB4EC3-DA66-1748-BA85-D89D408B25B2}"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AC1AB2-C6E2-8842-A225-5545A93CD5A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088292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lvl1pPr>
            <a:lvl2pPr marL="914321" indent="0" algn="ctr">
              <a:buNone/>
              <a:defRPr/>
            </a:lvl2pPr>
            <a:lvl3pPr marL="1828644" indent="0" algn="ctr">
              <a:buNone/>
              <a:defRPr/>
            </a:lvl3pPr>
            <a:lvl4pPr marL="2742965" indent="0" algn="ctr">
              <a:buNone/>
              <a:defRPr/>
            </a:lvl4pPr>
            <a:lvl5pPr marL="3657286" indent="0" algn="ctr">
              <a:buNone/>
              <a:defRPr/>
            </a:lvl5pPr>
            <a:lvl6pPr marL="4571606" indent="0" algn="ctr">
              <a:buNone/>
              <a:defRPr/>
            </a:lvl6pPr>
            <a:lvl7pPr marL="5485927" indent="0" algn="ctr">
              <a:buNone/>
              <a:defRPr/>
            </a:lvl7pPr>
            <a:lvl8pPr marL="6400248" indent="0" algn="ctr">
              <a:buNone/>
              <a:defRPr/>
            </a:lvl8pPr>
            <a:lvl9pPr marL="7314571"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4AE697AB-E91D-444E-BC9D-9921587FC313}"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0229511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361D597F-13CC-644A-8A15-41889CA14C32}"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7284558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lvl1pPr>
            <a:lvl2pPr marL="914321" indent="0">
              <a:buNone/>
              <a:defRPr sz="3600"/>
            </a:lvl2pPr>
            <a:lvl3pPr marL="1828644" indent="0">
              <a:buNone/>
              <a:defRPr sz="3200"/>
            </a:lvl3pPr>
            <a:lvl4pPr marL="2742965" indent="0">
              <a:buNone/>
              <a:defRPr sz="2800"/>
            </a:lvl4pPr>
            <a:lvl5pPr marL="3657286" indent="0">
              <a:buNone/>
              <a:defRPr sz="2800"/>
            </a:lvl5pPr>
            <a:lvl6pPr marL="4571606" indent="0">
              <a:buNone/>
              <a:defRPr sz="2800"/>
            </a:lvl6pPr>
            <a:lvl7pPr marL="5485927" indent="0">
              <a:buNone/>
              <a:defRPr sz="2800"/>
            </a:lvl7pPr>
            <a:lvl8pPr marL="6400248" indent="0">
              <a:buNone/>
              <a:defRPr sz="2800"/>
            </a:lvl8pPr>
            <a:lvl9pPr marL="7314571" indent="0">
              <a:buNone/>
              <a:defRPr sz="28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9EB0BC11-B921-C442-A912-43384258DA8F}"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6958558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CD61F711-410A-5445-AE76-E2309184C971}"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05253540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9" name="Slide Number Placeholder 8"/>
          <p:cNvSpPr>
            <a:spLocks noGrp="1"/>
          </p:cNvSpPr>
          <p:nvPr>
            <p:ph type="sldNum" sz="quarter" idx="12"/>
          </p:nvPr>
        </p:nvSpPr>
        <p:spPr/>
        <p:txBody>
          <a:bodyPr/>
          <a:lstStyle>
            <a:lvl1pPr>
              <a:defRPr/>
            </a:lvl1pPr>
          </a:lstStyle>
          <a:p>
            <a:fld id="{2662D4F6-0605-6E45-97A4-99DF271AF5E9}"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83693832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5" name="Slide Number Placeholder 4"/>
          <p:cNvSpPr>
            <a:spLocks noGrp="1"/>
          </p:cNvSpPr>
          <p:nvPr>
            <p:ph type="sldNum" sz="quarter" idx="12"/>
          </p:nvPr>
        </p:nvSpPr>
        <p:spPr/>
        <p:txBody>
          <a:bodyPr/>
          <a:lstStyle>
            <a:lvl1pPr>
              <a:defRPr/>
            </a:lvl1pPr>
          </a:lstStyle>
          <a:p>
            <a:fld id="{74B953C5-A7A1-004D-8FB4-B39BB1553544}"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40652179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4" name="Slide Number Placeholder 3"/>
          <p:cNvSpPr>
            <a:spLocks noGrp="1"/>
          </p:cNvSpPr>
          <p:nvPr>
            <p:ph type="sldNum" sz="quarter" idx="12"/>
          </p:nvPr>
        </p:nvSpPr>
        <p:spPr/>
        <p:txBody>
          <a:bodyPr/>
          <a:lstStyle>
            <a:lvl1pPr>
              <a:defRPr/>
            </a:lvl1pPr>
          </a:lstStyle>
          <a:p>
            <a:fld id="{6808579F-FB7E-0145-898D-FD2ED7164DEB}"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5610753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6DF17810-68DA-2B44-BCE6-0A87E83C9D85}"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3715083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endParaRPr lang="en-US"/>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DD136473-E7DB-414A-8441-8D89A5D0C8A3}"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5633072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80666F66-5D17-F442-B50C-0929D7EC1B60}"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1662994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73600" y="1219200"/>
            <a:ext cx="5181600" cy="10972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219200"/>
            <a:ext cx="15138400" cy="1097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A1EBF093-DF15-AB42-9074-3DB7C65C81C0}"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6097531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321" indent="0" algn="ctr">
              <a:buNone/>
              <a:defRPr>
                <a:solidFill>
                  <a:schemeClr val="tx1">
                    <a:tint val="75000"/>
                  </a:schemeClr>
                </a:solidFill>
              </a:defRPr>
            </a:lvl2pPr>
            <a:lvl3pPr marL="1828644" indent="0" algn="ctr">
              <a:buNone/>
              <a:defRPr>
                <a:solidFill>
                  <a:schemeClr val="tx1">
                    <a:tint val="75000"/>
                  </a:schemeClr>
                </a:solidFill>
              </a:defRPr>
            </a:lvl3pPr>
            <a:lvl4pPr marL="2742965" indent="0" algn="ctr">
              <a:buNone/>
              <a:defRPr>
                <a:solidFill>
                  <a:schemeClr val="tx1">
                    <a:tint val="75000"/>
                  </a:schemeClr>
                </a:solidFill>
              </a:defRPr>
            </a:lvl4pPr>
            <a:lvl5pPr marL="3657286" indent="0" algn="ctr">
              <a:buNone/>
              <a:defRPr>
                <a:solidFill>
                  <a:schemeClr val="tx1">
                    <a:tint val="75000"/>
                  </a:schemeClr>
                </a:solidFill>
              </a:defRPr>
            </a:lvl5pPr>
            <a:lvl6pPr marL="4571606" indent="0" algn="ctr">
              <a:buNone/>
              <a:defRPr>
                <a:solidFill>
                  <a:schemeClr val="tx1">
                    <a:tint val="75000"/>
                  </a:schemeClr>
                </a:solidFill>
              </a:defRPr>
            </a:lvl6pPr>
            <a:lvl7pPr marL="5485927" indent="0" algn="ctr">
              <a:buNone/>
              <a:defRPr>
                <a:solidFill>
                  <a:schemeClr val="tx1">
                    <a:tint val="75000"/>
                  </a:schemeClr>
                </a:solidFill>
              </a:defRPr>
            </a:lvl7pPr>
            <a:lvl8pPr marL="6400248" indent="0" algn="ctr">
              <a:buNone/>
              <a:defRPr>
                <a:solidFill>
                  <a:schemeClr val="tx1">
                    <a:tint val="75000"/>
                  </a:schemeClr>
                </a:solidFill>
              </a:defRPr>
            </a:lvl8pPr>
            <a:lvl9pPr marL="731457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6814992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20620122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solidFill>
                  <a:schemeClr val="tx1">
                    <a:tint val="75000"/>
                  </a:schemeClr>
                </a:solidFill>
              </a:defRPr>
            </a:lvl1pPr>
            <a:lvl2pPr marL="914321" indent="0">
              <a:buNone/>
              <a:defRPr sz="3600">
                <a:solidFill>
                  <a:schemeClr val="tx1">
                    <a:tint val="75000"/>
                  </a:schemeClr>
                </a:solidFill>
              </a:defRPr>
            </a:lvl2pPr>
            <a:lvl3pPr marL="1828644" indent="0">
              <a:buNone/>
              <a:defRPr sz="3200">
                <a:solidFill>
                  <a:schemeClr val="tx1">
                    <a:tint val="75000"/>
                  </a:schemeClr>
                </a:solidFill>
              </a:defRPr>
            </a:lvl3pPr>
            <a:lvl4pPr marL="2742965" indent="0">
              <a:buNone/>
              <a:defRPr sz="2800">
                <a:solidFill>
                  <a:schemeClr val="tx1">
                    <a:tint val="75000"/>
                  </a:schemeClr>
                </a:solidFill>
              </a:defRPr>
            </a:lvl4pPr>
            <a:lvl5pPr marL="3657286" indent="0">
              <a:buNone/>
              <a:defRPr sz="2800">
                <a:solidFill>
                  <a:schemeClr val="tx1">
                    <a:tint val="75000"/>
                  </a:schemeClr>
                </a:solidFill>
              </a:defRPr>
            </a:lvl5pPr>
            <a:lvl6pPr marL="4571606" indent="0">
              <a:buNone/>
              <a:defRPr sz="2800">
                <a:solidFill>
                  <a:schemeClr val="tx1">
                    <a:tint val="75000"/>
                  </a:schemeClr>
                </a:solidFill>
              </a:defRPr>
            </a:lvl6pPr>
            <a:lvl7pPr marL="5485927" indent="0">
              <a:buNone/>
              <a:defRPr sz="2800">
                <a:solidFill>
                  <a:schemeClr val="tx1">
                    <a:tint val="75000"/>
                  </a:schemeClr>
                </a:solidFill>
              </a:defRPr>
            </a:lvl7pPr>
            <a:lvl8pPr marL="6400248" indent="0">
              <a:buNone/>
              <a:defRPr sz="2800">
                <a:solidFill>
                  <a:schemeClr val="tx1">
                    <a:tint val="75000"/>
                  </a:schemeClr>
                </a:solidFill>
              </a:defRPr>
            </a:lvl8pPr>
            <a:lvl9pPr marL="7314571" indent="0">
              <a:buNone/>
              <a:defRPr sz="2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59699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5"/>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42397434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Calibri"/>
            </a:endParaRPr>
          </a:p>
        </p:txBody>
      </p:sp>
      <p:sp>
        <p:nvSpPr>
          <p:cNvPr id="9" name="Slide Number Placeholder 8"/>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3209273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Calibri"/>
            </a:endParaRPr>
          </a:p>
        </p:txBody>
      </p:sp>
      <p:sp>
        <p:nvSpPr>
          <p:cNvPr id="5" name="Slide Number Placeholder 4"/>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33206851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Calibri"/>
            </a:endParaRPr>
          </a:p>
        </p:txBody>
      </p:sp>
      <p:sp>
        <p:nvSpPr>
          <p:cNvPr id="4" name="Slide Number Placeholder 3"/>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0796146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90677040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r>
              <a:rPr lang="en-US"/>
              <a:t>Drag picture to placeholder or click icon to add</a:t>
            </a:r>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alibri"/>
            </a:endParaRPr>
          </a:p>
        </p:txBody>
      </p:sp>
      <p:sp>
        <p:nvSpPr>
          <p:cNvPr id="7" name="Slide Number Placeholder 6"/>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7874392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9439664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7"/>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7"/>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C94813-50A7-154E-AC2E-CCEE8AD36502}" type="datetimeFigureOut">
              <a:rPr lang="en-US" smtClean="0">
                <a:solidFill>
                  <a:prstClr val="white">
                    <a:tint val="75000"/>
                  </a:prstClr>
                </a:solidFill>
                <a:latin typeface="Calibri"/>
              </a:rPr>
              <a:pPr/>
              <a:t>4/29/2019</a:t>
            </a:fld>
            <a:endParaRPr lang="en-US">
              <a:solidFill>
                <a:prstClr val="white">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alibri"/>
            </a:endParaRPr>
          </a:p>
        </p:txBody>
      </p:sp>
      <p:sp>
        <p:nvSpPr>
          <p:cNvPr id="6" name="Slide Number Placeholder 5"/>
          <p:cNvSpPr>
            <a:spLocks noGrp="1"/>
          </p:cNvSpPr>
          <p:nvPr>
            <p:ph type="sldNum" sz="quarter" idx="12"/>
          </p:nvPr>
        </p:nvSpPr>
        <p:spPr/>
        <p:txBody>
          <a:bodyPr/>
          <a:lstStyle/>
          <a:p>
            <a:fld id="{D59B2453-36A4-FF4E-8C32-EFA262DC876D}" type="slidenum">
              <a:rPr lang="en-US" smtClean="0">
                <a:solidFill>
                  <a:prstClr val="white">
                    <a:tint val="75000"/>
                  </a:prstClr>
                </a:solidFill>
                <a:latin typeface="Calibri"/>
              </a:rPr>
              <a:pPr/>
              <a:t>‹#›</a:t>
            </a:fld>
            <a:endParaRPr lang="en-US">
              <a:solidFill>
                <a:prstClr val="white">
                  <a:tint val="75000"/>
                </a:prstClr>
              </a:solidFill>
              <a:latin typeface="Calibri"/>
            </a:endParaRPr>
          </a:p>
        </p:txBody>
      </p:sp>
    </p:spTree>
    <p:extLst>
      <p:ext uri="{BB962C8B-B14F-4D97-AF65-F5344CB8AC3E}">
        <p14:creationId xmlns:p14="http://schemas.microsoft.com/office/powerpoint/2010/main" val="1764265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lvl1pPr>
            <a:lvl2pPr marL="914321" indent="0" algn="ctr">
              <a:buNone/>
              <a:defRPr/>
            </a:lvl2pPr>
            <a:lvl3pPr marL="1828644" indent="0" algn="ctr">
              <a:buNone/>
              <a:defRPr/>
            </a:lvl3pPr>
            <a:lvl4pPr marL="2742965" indent="0" algn="ctr">
              <a:buNone/>
              <a:defRPr/>
            </a:lvl4pPr>
            <a:lvl5pPr marL="3657286" indent="0" algn="ctr">
              <a:buNone/>
              <a:defRPr/>
            </a:lvl5pPr>
            <a:lvl6pPr marL="4571606" indent="0" algn="ctr">
              <a:buNone/>
              <a:defRPr/>
            </a:lvl6pPr>
            <a:lvl7pPr marL="5485927" indent="0" algn="ctr">
              <a:buNone/>
              <a:defRPr/>
            </a:lvl7pPr>
            <a:lvl8pPr marL="6400248" indent="0" algn="ctr">
              <a:buNone/>
              <a:defRPr/>
            </a:lvl8pPr>
            <a:lvl9pPr marL="7314571"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3C1071-C42D-9D45-857B-E6B224004A1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830994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C1F8A7E-3A3C-DD43-86A2-4FD2E5F5064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3830368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lvl1pPr>
            <a:lvl2pPr marL="914321" indent="0">
              <a:buNone/>
              <a:defRPr sz="3600"/>
            </a:lvl2pPr>
            <a:lvl3pPr marL="1828644" indent="0">
              <a:buNone/>
              <a:defRPr sz="3200"/>
            </a:lvl3pPr>
            <a:lvl4pPr marL="2742965" indent="0">
              <a:buNone/>
              <a:defRPr sz="2800"/>
            </a:lvl4pPr>
            <a:lvl5pPr marL="3657286" indent="0">
              <a:buNone/>
              <a:defRPr sz="2800"/>
            </a:lvl5pPr>
            <a:lvl6pPr marL="4571606" indent="0">
              <a:buNone/>
              <a:defRPr sz="2800"/>
            </a:lvl6pPr>
            <a:lvl7pPr marL="5485927" indent="0">
              <a:buNone/>
              <a:defRPr sz="2800"/>
            </a:lvl7pPr>
            <a:lvl8pPr marL="6400248" indent="0">
              <a:buNone/>
              <a:defRPr sz="2800"/>
            </a:lvl8pPr>
            <a:lvl9pPr marL="7314571" indent="0">
              <a:buNone/>
              <a:defRPr sz="28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2013983-FFD8-2645-AA3D-E9646C26CB5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39605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CDF6567-C9F1-4D49-B5F9-ACDA6BF2F2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591865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F5CB55E1-FC73-DC41-A947-6CE61CEE14A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092062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78FA8290-F4BF-994F-B4EB-293E266AA94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3385800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0F2E2EA-CD6A-D942-BE2A-E6DCF49E69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97756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9D30D72-5E85-B843-B255-DB5E96429B6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3984775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pPr lvl="0"/>
            <a:endParaRPr lang="en-US" noProof="0"/>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0E07586-3D2D-F247-B0E7-9AEF4152DCA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8415739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6C8BF27-3003-094A-A02D-7EC3878E40E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391998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73600" y="1219200"/>
            <a:ext cx="5181600" cy="10972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219200"/>
            <a:ext cx="15138400" cy="1097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2A15A41-E2EA-504E-A530-42B3DF956D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771172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1"/>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lvl1pPr>
            <a:lvl2pPr marL="914321" indent="0" algn="ctr">
              <a:buNone/>
              <a:defRPr/>
            </a:lvl2pPr>
            <a:lvl3pPr marL="1828644" indent="0" algn="ctr">
              <a:buNone/>
              <a:defRPr/>
            </a:lvl3pPr>
            <a:lvl4pPr marL="2742965" indent="0" algn="ctr">
              <a:buNone/>
              <a:defRPr/>
            </a:lvl4pPr>
            <a:lvl5pPr marL="3657286" indent="0" algn="ctr">
              <a:buNone/>
              <a:defRPr/>
            </a:lvl5pPr>
            <a:lvl6pPr marL="4571606" indent="0" algn="ctr">
              <a:buNone/>
              <a:defRPr/>
            </a:lvl6pPr>
            <a:lvl7pPr marL="5485927" indent="0" algn="ctr">
              <a:buNone/>
              <a:defRPr/>
            </a:lvl7pPr>
            <a:lvl8pPr marL="6400248" indent="0" algn="ctr">
              <a:buNone/>
              <a:defRPr/>
            </a:lvl8pPr>
            <a:lvl9pPr marL="7314571"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26716C-9975-9B4B-A489-A785E6512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85266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E70C94-C5BF-A543-A122-B69BA303C2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15802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49"/>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30"/>
            <a:ext cx="20726400" cy="3000373"/>
          </a:xfrm>
        </p:spPr>
        <p:txBody>
          <a:bodyPr anchor="b"/>
          <a:lstStyle>
            <a:lvl1pPr marL="0" indent="0">
              <a:buNone/>
              <a:defRPr sz="4000"/>
            </a:lvl1pPr>
            <a:lvl2pPr marL="914321" indent="0">
              <a:buNone/>
              <a:defRPr sz="3600"/>
            </a:lvl2pPr>
            <a:lvl3pPr marL="1828644" indent="0">
              <a:buNone/>
              <a:defRPr sz="3200"/>
            </a:lvl3pPr>
            <a:lvl4pPr marL="2742965" indent="0">
              <a:buNone/>
              <a:defRPr sz="2800"/>
            </a:lvl4pPr>
            <a:lvl5pPr marL="3657286" indent="0">
              <a:buNone/>
              <a:defRPr sz="2800"/>
            </a:lvl5pPr>
            <a:lvl6pPr marL="4571606" indent="0">
              <a:buNone/>
              <a:defRPr sz="2800"/>
            </a:lvl6pPr>
            <a:lvl7pPr marL="5485927" indent="0">
              <a:buNone/>
              <a:defRPr sz="2800"/>
            </a:lvl7pPr>
            <a:lvl8pPr marL="6400248" indent="0">
              <a:buNone/>
              <a:defRPr sz="2800"/>
            </a:lvl8pPr>
            <a:lvl9pPr marL="7314571" indent="0">
              <a:buNone/>
              <a:defRPr sz="28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6B5085-913C-5C4F-9382-BC1703E276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02348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962400"/>
            <a:ext cx="10160000" cy="8229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869D59F-4DCB-3042-882B-8228E3207E2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25760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49"/>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7"/>
            <a:ext cx="10778067" cy="1279525"/>
          </a:xfrm>
        </p:spPr>
        <p:txBody>
          <a:bodyPr anchor="b"/>
          <a:lstStyle>
            <a:lvl1pPr marL="0" indent="0">
              <a:buNone/>
              <a:defRPr sz="4800" b="1"/>
            </a:lvl1pPr>
            <a:lvl2pPr marL="914321" indent="0">
              <a:buNone/>
              <a:defRPr sz="4000" b="1"/>
            </a:lvl2pPr>
            <a:lvl3pPr marL="1828644" indent="0">
              <a:buNone/>
              <a:defRPr sz="3600" b="1"/>
            </a:lvl3pPr>
            <a:lvl4pPr marL="2742965" indent="0">
              <a:buNone/>
              <a:defRPr sz="3200" b="1"/>
            </a:lvl4pPr>
            <a:lvl5pPr marL="3657286" indent="0">
              <a:buNone/>
              <a:defRPr sz="3200" b="1"/>
            </a:lvl5pPr>
            <a:lvl6pPr marL="4571606" indent="0">
              <a:buNone/>
              <a:defRPr sz="3200" b="1"/>
            </a:lvl6pPr>
            <a:lvl7pPr marL="5485927" indent="0">
              <a:buNone/>
              <a:defRPr sz="3200" b="1"/>
            </a:lvl7pPr>
            <a:lvl8pPr marL="6400248" indent="0">
              <a:buNone/>
              <a:defRPr sz="3200" b="1"/>
            </a:lvl8pPr>
            <a:lvl9pPr marL="731457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49"/>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BDF54E0-987B-244F-BE98-B025183109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322580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E58310D-569C-0746-A2BB-B174957C3F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806533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2287854-F234-E640-98C1-E574C85499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792108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3"/>
            <a:ext cx="8022168" cy="2324099"/>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3"/>
            <a:ext cx="13631333" cy="11706227"/>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4"/>
            <a:ext cx="8022168" cy="93821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021CA2-AED8-4D4C-AA55-F44531D365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82435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5"/>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49"/>
            <a:ext cx="14630400" cy="8229600"/>
          </a:xfrm>
        </p:spPr>
        <p:txBody>
          <a:bodyPr/>
          <a:lstStyle>
            <a:lvl1pPr marL="0" indent="0">
              <a:buNone/>
              <a:defRPr sz="6400"/>
            </a:lvl1pPr>
            <a:lvl2pPr marL="914321" indent="0">
              <a:buNone/>
              <a:defRPr sz="5600"/>
            </a:lvl2pPr>
            <a:lvl3pPr marL="1828644" indent="0">
              <a:buNone/>
              <a:defRPr sz="4800"/>
            </a:lvl3pPr>
            <a:lvl4pPr marL="2742965" indent="0">
              <a:buNone/>
              <a:defRPr sz="4000"/>
            </a:lvl4pPr>
            <a:lvl5pPr marL="3657286" indent="0">
              <a:buNone/>
              <a:defRPr sz="4000"/>
            </a:lvl5pPr>
            <a:lvl6pPr marL="4571606" indent="0">
              <a:buNone/>
              <a:defRPr sz="4000"/>
            </a:lvl6pPr>
            <a:lvl7pPr marL="5485927" indent="0">
              <a:buNone/>
              <a:defRPr sz="4000"/>
            </a:lvl7pPr>
            <a:lvl8pPr marL="6400248" indent="0">
              <a:buNone/>
              <a:defRPr sz="4000"/>
            </a:lvl8pPr>
            <a:lvl9pPr marL="7314571" indent="0">
              <a:buNone/>
              <a:defRPr sz="4000"/>
            </a:lvl9pPr>
          </a:lstStyle>
          <a:p>
            <a:pPr lvl="0"/>
            <a:endParaRPr lang="en-US" noProof="0"/>
          </a:p>
        </p:txBody>
      </p:sp>
      <p:sp>
        <p:nvSpPr>
          <p:cNvPr id="4" name="Text Placeholder 3"/>
          <p:cNvSpPr>
            <a:spLocks noGrp="1"/>
          </p:cNvSpPr>
          <p:nvPr>
            <p:ph type="body" sz="half" idx="2"/>
          </p:nvPr>
        </p:nvSpPr>
        <p:spPr>
          <a:xfrm>
            <a:off x="4779435" y="10734676"/>
            <a:ext cx="14630400" cy="1609725"/>
          </a:xfrm>
        </p:spPr>
        <p:txBody>
          <a:bodyPr/>
          <a:lstStyle>
            <a:lvl1pPr marL="0" indent="0">
              <a:buNone/>
              <a:defRPr sz="2800"/>
            </a:lvl1pPr>
            <a:lvl2pPr marL="914321" indent="0">
              <a:buNone/>
              <a:defRPr sz="2400"/>
            </a:lvl2pPr>
            <a:lvl3pPr marL="1828644" indent="0">
              <a:buNone/>
              <a:defRPr sz="2000"/>
            </a:lvl3pPr>
            <a:lvl4pPr marL="2742965" indent="0">
              <a:buNone/>
              <a:defRPr sz="1800"/>
            </a:lvl4pPr>
            <a:lvl5pPr marL="3657286" indent="0">
              <a:buNone/>
              <a:defRPr sz="1800"/>
            </a:lvl5pPr>
            <a:lvl6pPr marL="4571606" indent="0">
              <a:buNone/>
              <a:defRPr sz="1800"/>
            </a:lvl6pPr>
            <a:lvl7pPr marL="5485927" indent="0">
              <a:buNone/>
              <a:defRPr sz="1800"/>
            </a:lvl7pPr>
            <a:lvl8pPr marL="6400248" indent="0">
              <a:buNone/>
              <a:defRPr sz="1800"/>
            </a:lvl8pPr>
            <a:lvl9pPr marL="7314571"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5FB8EF7-FEE6-F348-A8B6-8F448E6D078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372789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C10672-EE31-244B-A2B0-2FBF1B1A5A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23160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73600" y="1219200"/>
            <a:ext cx="5181600" cy="10972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219200"/>
            <a:ext cx="15138400" cy="1097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8E5A53-8D27-1D43-B96C-5F815893C0F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58812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597" y="3048000"/>
            <a:ext cx="22330834" cy="9883776"/>
          </a:xfrm>
        </p:spPr>
        <p:txBody>
          <a:bodyPr/>
          <a:lstStyle>
            <a:lvl1pPr marL="0" indent="0" algn="l">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dirty="0"/>
              <a:t>Click to edit Master subtitle style</a:t>
            </a:r>
          </a:p>
        </p:txBody>
      </p:sp>
      <p:sp>
        <p:nvSpPr>
          <p:cNvPr id="7" name="Title Placeholder 1"/>
          <p:cNvSpPr>
            <a:spLocks noGrp="1"/>
          </p:cNvSpPr>
          <p:nvPr>
            <p:ph type="title"/>
          </p:nvPr>
        </p:nvSpPr>
        <p:spPr>
          <a:xfrm>
            <a:off x="990601" y="762000"/>
            <a:ext cx="22330834" cy="2286000"/>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357570227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09717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601" y="3762377"/>
            <a:ext cx="22330834" cy="2724150"/>
          </a:xfrm>
        </p:spPr>
        <p:txBody>
          <a:bodyPr anchor="t"/>
          <a:lstStyle>
            <a:lvl1pPr algn="l">
              <a:defRPr sz="8000" b="1" cap="all"/>
            </a:lvl1pPr>
          </a:lstStyle>
          <a:p>
            <a:r>
              <a:rPr lang="en-US" dirty="0"/>
              <a:t>Click to edit Master title style</a:t>
            </a:r>
          </a:p>
        </p:txBody>
      </p:sp>
      <p:sp>
        <p:nvSpPr>
          <p:cNvPr id="3" name="Text Placeholder 2"/>
          <p:cNvSpPr>
            <a:spLocks noGrp="1"/>
          </p:cNvSpPr>
          <p:nvPr>
            <p:ph type="body" idx="1"/>
          </p:nvPr>
        </p:nvSpPr>
        <p:spPr>
          <a:xfrm>
            <a:off x="990601" y="762003"/>
            <a:ext cx="22330834" cy="3000374"/>
          </a:xfrm>
        </p:spPr>
        <p:txBody>
          <a:bodyPr anchor="t"/>
          <a:lstStyle>
            <a:lvl1pPr marL="0" indent="0" algn="l">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4279127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2" y="3048000"/>
            <a:ext cx="10998200" cy="988377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1" y="3048000"/>
            <a:ext cx="10926234" cy="988377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7251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990603" y="3070227"/>
            <a:ext cx="11002434" cy="1958974"/>
          </a:xfrm>
        </p:spPr>
        <p:txBody>
          <a:bodyPr anchor="t"/>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dirty="0"/>
              <a:t>Click to edit Master text styles</a:t>
            </a:r>
          </a:p>
        </p:txBody>
      </p:sp>
      <p:sp>
        <p:nvSpPr>
          <p:cNvPr id="4" name="Content Placeholder 3"/>
          <p:cNvSpPr>
            <a:spLocks noGrp="1"/>
          </p:cNvSpPr>
          <p:nvPr>
            <p:ph sz="half" idx="2"/>
          </p:nvPr>
        </p:nvSpPr>
        <p:spPr>
          <a:xfrm>
            <a:off x="990599" y="5029203"/>
            <a:ext cx="11002438" cy="7902574"/>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12386735" y="3070226"/>
            <a:ext cx="10934702" cy="1958972"/>
          </a:xfrm>
        </p:spPr>
        <p:txBody>
          <a:bodyPr anchor="t"/>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dirty="0"/>
              <a:t>Click to edit Master text styles</a:t>
            </a:r>
          </a:p>
        </p:txBody>
      </p:sp>
      <p:sp>
        <p:nvSpPr>
          <p:cNvPr id="6" name="Content Placeholder 5"/>
          <p:cNvSpPr>
            <a:spLocks noGrp="1"/>
          </p:cNvSpPr>
          <p:nvPr>
            <p:ph sz="quarter" idx="4"/>
          </p:nvPr>
        </p:nvSpPr>
        <p:spPr>
          <a:xfrm>
            <a:off x="12386735" y="5029198"/>
            <a:ext cx="10934702"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122123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355266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87003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5" y="762000"/>
            <a:ext cx="8250766" cy="2108200"/>
          </a:xfrm>
        </p:spPr>
        <p:txBody>
          <a:bodyPr anchor="t"/>
          <a:lstStyle>
            <a:lvl1pPr algn="l">
              <a:defRPr sz="4000" b="1"/>
            </a:lvl1pPr>
          </a:lstStyle>
          <a:p>
            <a:r>
              <a:rPr lang="en-US" dirty="0"/>
              <a:t>Click to edit Master title style</a:t>
            </a:r>
          </a:p>
        </p:txBody>
      </p:sp>
      <p:sp>
        <p:nvSpPr>
          <p:cNvPr id="3" name="Content Placeholder 2"/>
          <p:cNvSpPr>
            <a:spLocks noGrp="1"/>
          </p:cNvSpPr>
          <p:nvPr>
            <p:ph idx="1"/>
          </p:nvPr>
        </p:nvSpPr>
        <p:spPr>
          <a:xfrm>
            <a:off x="9533466" y="762000"/>
            <a:ext cx="13787968" cy="1216977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90602" y="2870200"/>
            <a:ext cx="8250768" cy="1006157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Tree>
    <p:extLst>
      <p:ext uri="{BB962C8B-B14F-4D97-AF65-F5344CB8AC3E}">
        <p14:creationId xmlns:p14="http://schemas.microsoft.com/office/powerpoint/2010/main" val="130660323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3" y="9455153"/>
            <a:ext cx="22330834" cy="1279526"/>
          </a:xfrm>
        </p:spPr>
        <p:txBody>
          <a:bodyPr anchor="t"/>
          <a:lstStyle>
            <a:lvl1pPr algn="l">
              <a:defRPr sz="4000" b="1"/>
            </a:lvl1pPr>
          </a:lstStyle>
          <a:p>
            <a:r>
              <a:rPr lang="en-US" dirty="0"/>
              <a:t>Click to edit Master title style</a:t>
            </a:r>
          </a:p>
        </p:txBody>
      </p:sp>
      <p:sp>
        <p:nvSpPr>
          <p:cNvPr id="3" name="Picture Placeholder 2"/>
          <p:cNvSpPr>
            <a:spLocks noGrp="1"/>
          </p:cNvSpPr>
          <p:nvPr>
            <p:ph type="pic" idx="1"/>
          </p:nvPr>
        </p:nvSpPr>
        <p:spPr>
          <a:xfrm>
            <a:off x="990603" y="762003"/>
            <a:ext cx="22330834" cy="86931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990603" y="10734676"/>
            <a:ext cx="22330834" cy="2197100"/>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Tree>
    <p:extLst>
      <p:ext uri="{BB962C8B-B14F-4D97-AF65-F5344CB8AC3E}">
        <p14:creationId xmlns:p14="http://schemas.microsoft.com/office/powerpoint/2010/main" val="2648362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2.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5.emf"/><Relationship Id="rId5" Type="http://schemas.openxmlformats.org/officeDocument/2006/relationships/slideLayout" Target="../slideLayouts/slideLayout139.xml"/><Relationship Id="rId10" Type="http://schemas.openxmlformats.org/officeDocument/2006/relationships/theme" Target="../theme/theme13.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pic>
        <p:nvPicPr>
          <p:cNvPr id="3" name="A_Mark_200x200.gif"/>
          <p:cNvPicPr>
            <a:picLocks noChangeAspect="1"/>
          </p:cNvPicPr>
          <p:nvPr/>
        </p:nvPicPr>
        <p:blipFill>
          <a:blip r:embed="rId8">
            <a:extLst/>
          </a:blip>
          <a:stretch>
            <a:fillRect/>
          </a:stretch>
        </p:blipFill>
        <p:spPr>
          <a:xfrm>
            <a:off x="-91887" y="12251554"/>
            <a:ext cx="1465972" cy="1465972"/>
          </a:xfrm>
          <a:prstGeom prst="rect">
            <a:avLst/>
          </a:prstGeom>
          <a:ln w="12700">
            <a:miter lim="400000"/>
          </a:ln>
        </p:spPr>
      </p:pic>
      <p:sp>
        <p:nvSpPr>
          <p:cNvPr id="4" name="Shape 4"/>
          <p:cNvSpPr/>
          <p:nvPr/>
        </p:nvSpPr>
        <p:spPr>
          <a:xfrm>
            <a:off x="1015135" y="3314247"/>
            <a:ext cx="22353735" cy="2"/>
          </a:xfrm>
          <a:prstGeom prst="line">
            <a:avLst/>
          </a:prstGeom>
          <a:ln w="177800">
            <a:solidFill>
              <a:srgbClr val="000000"/>
            </a:solidFill>
            <a:miter lim="400000"/>
          </a:ln>
        </p:spPr>
        <p:txBody>
          <a:bodyPr lIns="50800" tIns="50800" rIns="50800" bIns="50800" anchor="ctr"/>
          <a:lstStyle/>
          <a:p>
            <a:pPr>
              <a:defRPr sz="3200"/>
            </a:pPr>
            <a:endParaRPr sz="3200"/>
          </a:p>
        </p:txBody>
      </p:sp>
      <p:sp>
        <p:nvSpPr>
          <p:cNvPr id="5" name="Shape 5"/>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11953217" y="13081000"/>
            <a:ext cx="464871" cy="471924"/>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7" r:id="rId6"/>
  </p:sldLayoutIdLst>
  <p:transition spd="med"/>
  <p:txStyles>
    <p:titleStyle>
      <a:lvl1pPr marL="0" marR="0" indent="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1pPr>
      <a:lvl2pPr marL="0" marR="0" indent="2286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2pPr>
      <a:lvl3pPr marL="0" marR="0" indent="4572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3pPr>
      <a:lvl4pPr marL="0" marR="0" indent="6858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4pPr>
      <a:lvl5pPr marL="0" marR="0" indent="9144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5pPr>
      <a:lvl6pPr marL="0" marR="0" indent="11430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6pPr>
      <a:lvl7pPr marL="0" marR="0" indent="13716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7pPr>
      <a:lvl8pPr marL="0" marR="0" indent="16002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8pPr>
      <a:lvl9pPr marL="0" marR="0" indent="1828800" algn="ctr" defTabSz="825500" latinLnBrk="0">
        <a:lnSpc>
          <a:spcPct val="100000"/>
        </a:lnSpc>
        <a:spcBef>
          <a:spcPts val="0"/>
        </a:spcBef>
        <a:spcAft>
          <a:spcPts val="0"/>
        </a:spcAft>
        <a:buClrTx/>
        <a:buSzTx/>
        <a:buFontTx/>
        <a:buNone/>
        <a:tabLst/>
        <a:defRPr sz="11200" b="1" i="0" u="none" strike="noStrike" cap="all" spc="0" baseline="0">
          <a:ln>
            <a:noFill/>
          </a:ln>
          <a:solidFill>
            <a:srgbClr val="000000"/>
          </a:solidFill>
          <a:uFillTx/>
          <a:latin typeface="Work Sans"/>
          <a:ea typeface="Work Sans"/>
          <a:cs typeface="Work Sans"/>
          <a:sym typeface="Work Sans"/>
        </a:defRPr>
      </a:lvl9pPr>
    </p:titleStyle>
    <p:body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8"/>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9"/>
            <a:ext cx="21945600" cy="9051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9"/>
            <a:ext cx="56896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6F024D9D-7759-4707-A068-286C493AE9AA}" type="datetimeFigureOut">
              <a:rPr lang="en-US" smtClean="0"/>
              <a:t>4/29/2019</a:t>
            </a:fld>
            <a:endParaRPr lang="en-US"/>
          </a:p>
        </p:txBody>
      </p:sp>
      <p:sp>
        <p:nvSpPr>
          <p:cNvPr id="5" name="Footer Placeholder 4"/>
          <p:cNvSpPr>
            <a:spLocks noGrp="1"/>
          </p:cNvSpPr>
          <p:nvPr>
            <p:ph type="ftr" sz="quarter" idx="3"/>
          </p:nvPr>
        </p:nvSpPr>
        <p:spPr>
          <a:xfrm>
            <a:off x="8331200" y="12712709"/>
            <a:ext cx="7721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475200" y="12712709"/>
            <a:ext cx="56896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A5783DEC-E72C-451D-940A-985C15764068}" type="slidenum">
              <a:rPr lang="en-US" smtClean="0"/>
              <a:t>‹#›</a:t>
            </a:fld>
            <a:endParaRPr lang="en-US"/>
          </a:p>
        </p:txBody>
      </p:sp>
    </p:spTree>
    <p:extLst>
      <p:ext uri="{BB962C8B-B14F-4D97-AF65-F5344CB8AC3E}">
        <p14:creationId xmlns:p14="http://schemas.microsoft.com/office/powerpoint/2010/main" val="209052546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defTabSz="1828800" rtl="0" eaLnBrk="1" latinLnBrk="0" hangingPunct="1">
        <a:spcBef>
          <a:spcPct val="0"/>
        </a:spcBef>
        <a:buNone/>
        <a:defRPr sz="8800" kern="1200">
          <a:solidFill>
            <a:schemeClr val="tx1"/>
          </a:solidFill>
          <a:latin typeface="+mj-lt"/>
          <a:ea typeface="+mj-ea"/>
          <a:cs typeface="+mj-cs"/>
        </a:defRPr>
      </a:lvl1pPr>
    </p:titleStyle>
    <p:bodyStyle>
      <a:lvl1pPr marL="685800" indent="-685800" algn="l" defTabSz="1828800"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l" defTabSz="1828800" rtl="0"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l" defTabSz="1828800" rtl="0"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4" y="457201"/>
            <a:ext cx="5703032" cy="13277256"/>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54443" y="-59"/>
            <a:ext cx="4713349" cy="13706565"/>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365760"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5185852" y="1248219"/>
            <a:ext cx="17823373" cy="2561781"/>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78424" y="4267200"/>
            <a:ext cx="17830800" cy="7772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23227" y="12260876"/>
            <a:ext cx="2292565" cy="740792"/>
          </a:xfrm>
          <a:prstGeom prst="rect">
            <a:avLst/>
          </a:prstGeom>
        </p:spPr>
        <p:txBody>
          <a:bodyPr vert="horz" lIns="91440" tIns="45720" rIns="91440" bIns="45720" rtlCol="0" anchor="ctr"/>
          <a:lstStyle>
            <a:lvl1pPr algn="r">
              <a:defRPr sz="1800">
                <a:solidFill>
                  <a:schemeClr val="tx1">
                    <a:tint val="75000"/>
                  </a:schemeClr>
                </a:solidFill>
              </a:defRPr>
            </a:lvl1pPr>
          </a:lstStyle>
          <a:p>
            <a:fld id="{4AAD347D-5ACD-4C99-B74B-A9C85AD731AF}" type="datetimeFigureOut">
              <a:rPr lang="en-US" smtClean="0"/>
              <a:t>4/29/2019</a:t>
            </a:fld>
            <a:endParaRPr lang="en-US" dirty="0"/>
          </a:p>
        </p:txBody>
      </p:sp>
      <p:sp>
        <p:nvSpPr>
          <p:cNvPr id="5" name="Footer Placeholder 4"/>
          <p:cNvSpPr>
            <a:spLocks noGrp="1"/>
          </p:cNvSpPr>
          <p:nvPr>
            <p:ph type="ftr" sz="quarter" idx="3"/>
          </p:nvPr>
        </p:nvSpPr>
        <p:spPr>
          <a:xfrm>
            <a:off x="5178428" y="12271616"/>
            <a:ext cx="15239997" cy="730251"/>
          </a:xfrm>
          <a:prstGeom prst="rect">
            <a:avLst/>
          </a:prstGeom>
        </p:spPr>
        <p:txBody>
          <a:bodyPr vert="horz" lIns="91440" tIns="45720" rIns="91440" bIns="45720" rtlCol="0" anchor="ctr"/>
          <a:lstStyle>
            <a:lvl1pPr algn="l">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1063628" y="1575565"/>
            <a:ext cx="1559533" cy="730251"/>
          </a:xfrm>
          <a:prstGeom prst="rect">
            <a:avLst/>
          </a:prstGeom>
        </p:spPr>
        <p:txBody>
          <a:bodyPr vert="horz" lIns="91440" tIns="45720" rIns="91440" bIns="45720" rtlCol="0" anchor="ctr"/>
          <a:lstStyle>
            <a:lvl1pPr algn="r">
              <a:defRPr sz="4000">
                <a:solidFill>
                  <a:srgbClr val="FEFFFF"/>
                </a:solidFill>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4130439840"/>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Lst>
  <p:hf sldNum="0" hdr="0" ftr="0" dt="0"/>
  <p:txStyles>
    <p:titleStyle>
      <a:lvl1pPr algn="l" defTabSz="914411" rtl="0" eaLnBrk="1" latinLnBrk="0" hangingPunct="1">
        <a:spcBef>
          <a:spcPct val="0"/>
        </a:spcBef>
        <a:buNone/>
        <a:defRPr sz="72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85809" indent="-685809" algn="l" defTabSz="914411" rtl="0" eaLnBrk="1" latinLnBrk="0" hangingPunct="1">
        <a:spcBef>
          <a:spcPts val="2000"/>
        </a:spcBef>
        <a:spcAft>
          <a:spcPts val="0"/>
        </a:spcAft>
        <a:buClr>
          <a:schemeClr val="accent1"/>
        </a:buClr>
        <a:buFont typeface="Wingdings 3" charset="2"/>
        <a:buChar char=""/>
        <a:defRPr sz="3600" kern="1200">
          <a:solidFill>
            <a:schemeClr val="tx1">
              <a:lumMod val="75000"/>
              <a:lumOff val="25000"/>
            </a:schemeClr>
          </a:solidFill>
          <a:latin typeface="+mn-lt"/>
          <a:ea typeface="+mn-ea"/>
          <a:cs typeface="+mn-cs"/>
        </a:defRPr>
      </a:lvl1pPr>
      <a:lvl2pPr marL="1485920" indent="-571508" algn="l" defTabSz="914411" rtl="0" eaLnBrk="1" latinLnBrk="0" hangingPunct="1">
        <a:spcBef>
          <a:spcPts val="2000"/>
        </a:spcBef>
        <a:spcAft>
          <a:spcPts val="0"/>
        </a:spcAft>
        <a:buClr>
          <a:schemeClr val="accent1"/>
        </a:buClr>
        <a:buFont typeface="Wingdings 3" charset="2"/>
        <a:buChar char=""/>
        <a:defRPr sz="3200" kern="1200">
          <a:solidFill>
            <a:schemeClr val="tx1">
              <a:lumMod val="75000"/>
              <a:lumOff val="25000"/>
            </a:schemeClr>
          </a:solidFill>
          <a:latin typeface="+mn-lt"/>
          <a:ea typeface="+mn-ea"/>
          <a:cs typeface="+mn-cs"/>
        </a:defRPr>
      </a:lvl2pPr>
      <a:lvl3pPr marL="2286029" indent="-457206" algn="l" defTabSz="914411" rtl="0" eaLnBrk="1" latinLnBrk="0" hangingPunct="1">
        <a:spcBef>
          <a:spcPts val="2000"/>
        </a:spcBef>
        <a:spcAft>
          <a:spcPts val="0"/>
        </a:spcAft>
        <a:buClr>
          <a:schemeClr val="accent1"/>
        </a:buClr>
        <a:buFont typeface="Wingdings 3" charset="2"/>
        <a:buChar char=""/>
        <a:defRPr sz="2800" kern="1200">
          <a:solidFill>
            <a:schemeClr val="tx1">
              <a:lumMod val="75000"/>
              <a:lumOff val="25000"/>
            </a:schemeClr>
          </a:solidFill>
          <a:latin typeface="+mn-lt"/>
          <a:ea typeface="+mn-ea"/>
          <a:cs typeface="+mn-cs"/>
        </a:defRPr>
      </a:lvl3pPr>
      <a:lvl4pPr marL="3200440"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4pPr>
      <a:lvl5pPr marL="4114851"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5pPr>
      <a:lvl6pPr marL="5029263"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6pPr>
      <a:lvl7pPr marL="5943674"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7pPr>
      <a:lvl8pPr marL="6858086"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8pPr>
      <a:lvl9pPr marL="7772497" indent="-457206" algn="l" defTabSz="914411"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9pPr>
    </p:bodyStyle>
    <p:otherStyle>
      <a:defPPr>
        <a:defRPr lang="en-US"/>
      </a:defPPr>
      <a:lvl1pPr marL="0" algn="l" defTabSz="914411" rtl="0" eaLnBrk="1" latinLnBrk="0" hangingPunct="1">
        <a:defRPr sz="3600" kern="1200">
          <a:solidFill>
            <a:schemeClr val="tx1"/>
          </a:solidFill>
          <a:latin typeface="+mn-lt"/>
          <a:ea typeface="+mn-ea"/>
          <a:cs typeface="+mn-cs"/>
        </a:defRPr>
      </a:lvl1pPr>
      <a:lvl2pPr marL="914411" algn="l" defTabSz="914411" rtl="0" eaLnBrk="1" latinLnBrk="0" hangingPunct="1">
        <a:defRPr sz="3600" kern="1200">
          <a:solidFill>
            <a:schemeClr val="tx1"/>
          </a:solidFill>
          <a:latin typeface="+mn-lt"/>
          <a:ea typeface="+mn-ea"/>
          <a:cs typeface="+mn-cs"/>
        </a:defRPr>
      </a:lvl2pPr>
      <a:lvl3pPr marL="1828823" algn="l" defTabSz="914411" rtl="0" eaLnBrk="1" latinLnBrk="0" hangingPunct="1">
        <a:defRPr sz="3600" kern="1200">
          <a:solidFill>
            <a:schemeClr val="tx1"/>
          </a:solidFill>
          <a:latin typeface="+mn-lt"/>
          <a:ea typeface="+mn-ea"/>
          <a:cs typeface="+mn-cs"/>
        </a:defRPr>
      </a:lvl3pPr>
      <a:lvl4pPr marL="2743234" algn="l" defTabSz="914411" rtl="0" eaLnBrk="1" latinLnBrk="0" hangingPunct="1">
        <a:defRPr sz="3600" kern="1200">
          <a:solidFill>
            <a:schemeClr val="tx1"/>
          </a:solidFill>
          <a:latin typeface="+mn-lt"/>
          <a:ea typeface="+mn-ea"/>
          <a:cs typeface="+mn-cs"/>
        </a:defRPr>
      </a:lvl4pPr>
      <a:lvl5pPr marL="3657646" algn="l" defTabSz="914411" rtl="0" eaLnBrk="1" latinLnBrk="0" hangingPunct="1">
        <a:defRPr sz="3600" kern="1200">
          <a:solidFill>
            <a:schemeClr val="tx1"/>
          </a:solidFill>
          <a:latin typeface="+mn-lt"/>
          <a:ea typeface="+mn-ea"/>
          <a:cs typeface="+mn-cs"/>
        </a:defRPr>
      </a:lvl5pPr>
      <a:lvl6pPr marL="4572057" algn="l" defTabSz="914411" rtl="0" eaLnBrk="1" latinLnBrk="0" hangingPunct="1">
        <a:defRPr sz="3600" kern="1200">
          <a:solidFill>
            <a:schemeClr val="tx1"/>
          </a:solidFill>
          <a:latin typeface="+mn-lt"/>
          <a:ea typeface="+mn-ea"/>
          <a:cs typeface="+mn-cs"/>
        </a:defRPr>
      </a:lvl6pPr>
      <a:lvl7pPr marL="5486469" algn="l" defTabSz="914411" rtl="0" eaLnBrk="1" latinLnBrk="0" hangingPunct="1">
        <a:defRPr sz="3600" kern="1200">
          <a:solidFill>
            <a:schemeClr val="tx1"/>
          </a:solidFill>
          <a:latin typeface="+mn-lt"/>
          <a:ea typeface="+mn-ea"/>
          <a:cs typeface="+mn-cs"/>
        </a:defRPr>
      </a:lvl7pPr>
      <a:lvl8pPr marL="6400880" algn="l" defTabSz="914411" rtl="0" eaLnBrk="1" latinLnBrk="0" hangingPunct="1">
        <a:defRPr sz="3600" kern="1200">
          <a:solidFill>
            <a:schemeClr val="tx1"/>
          </a:solidFill>
          <a:latin typeface="+mn-lt"/>
          <a:ea typeface="+mn-ea"/>
          <a:cs typeface="+mn-cs"/>
        </a:defRPr>
      </a:lvl8pPr>
      <a:lvl9pPr marL="7315291" algn="l" defTabSz="914411"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5"/>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466336DB-0583-3546-B382-EC79CD8937B9}" type="datetime1">
              <a:rPr lang="en-US" smtClean="0"/>
              <a:t>4/29/2019</a:t>
            </a:fld>
            <a:endParaRPr lang="en-US"/>
          </a:p>
        </p:txBody>
      </p:sp>
      <p:sp>
        <p:nvSpPr>
          <p:cNvPr id="5" name="Footer Placeholder 4"/>
          <p:cNvSpPr>
            <a:spLocks noGrp="1"/>
          </p:cNvSpPr>
          <p:nvPr>
            <p:ph type="ftr" sz="quarter" idx="3"/>
          </p:nvPr>
        </p:nvSpPr>
        <p:spPr>
          <a:xfrm>
            <a:off x="8331203" y="12712701"/>
            <a:ext cx="7721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9740C56-87C8-5741-AED5-6DA01B25E85D}" type="slidenum">
              <a:rPr lang="en-US" smtClean="0"/>
              <a:t>‹#›</a:t>
            </a:fld>
            <a:endParaRPr lang="en-US"/>
          </a:p>
        </p:txBody>
      </p:sp>
    </p:spTree>
    <p:extLst>
      <p:ext uri="{BB962C8B-B14F-4D97-AF65-F5344CB8AC3E}">
        <p14:creationId xmlns:p14="http://schemas.microsoft.com/office/powerpoint/2010/main" val="17893974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ctr" defTabSz="914321" rtl="0" eaLnBrk="1" latinLnBrk="0" hangingPunct="1">
        <a:spcBef>
          <a:spcPct val="0"/>
        </a:spcBef>
        <a:buNone/>
        <a:defRPr sz="8800" kern="1200">
          <a:solidFill>
            <a:schemeClr val="tx1"/>
          </a:solidFill>
          <a:latin typeface="+mj-lt"/>
          <a:ea typeface="+mj-ea"/>
          <a:cs typeface="+mj-cs"/>
        </a:defRPr>
      </a:lvl1pPr>
    </p:titleStyle>
    <p:bodyStyle>
      <a:lvl1pPr marL="685739" indent="-685739" algn="l" defTabSz="914321" rtl="0" eaLnBrk="1" latinLnBrk="0" hangingPunct="1">
        <a:spcBef>
          <a:spcPct val="20000"/>
        </a:spcBef>
        <a:buFont typeface="Arial"/>
        <a:buChar char="•"/>
        <a:defRPr sz="6400" kern="1200">
          <a:solidFill>
            <a:schemeClr val="tx1"/>
          </a:solidFill>
          <a:latin typeface="+mn-lt"/>
          <a:ea typeface="+mn-ea"/>
          <a:cs typeface="+mn-cs"/>
        </a:defRPr>
      </a:lvl1pPr>
      <a:lvl2pPr marL="1485771" indent="-571452" algn="l" defTabSz="914321" rtl="0" eaLnBrk="1" latinLnBrk="0" hangingPunct="1">
        <a:spcBef>
          <a:spcPct val="20000"/>
        </a:spcBef>
        <a:buFont typeface="Arial"/>
        <a:buChar char="–"/>
        <a:defRPr sz="5600" kern="1200">
          <a:solidFill>
            <a:schemeClr val="tx1"/>
          </a:solidFill>
          <a:latin typeface="+mn-lt"/>
          <a:ea typeface="+mn-ea"/>
          <a:cs typeface="+mn-cs"/>
        </a:defRPr>
      </a:lvl2pPr>
      <a:lvl3pPr marL="2285805" indent="-457160" algn="l" defTabSz="914321" rtl="0" eaLnBrk="1" latinLnBrk="0" hangingPunct="1">
        <a:spcBef>
          <a:spcPct val="20000"/>
        </a:spcBef>
        <a:buFont typeface="Arial"/>
        <a:buChar char="•"/>
        <a:defRPr sz="4800" kern="1200">
          <a:solidFill>
            <a:schemeClr val="tx1"/>
          </a:solidFill>
          <a:latin typeface="+mn-lt"/>
          <a:ea typeface="+mn-ea"/>
          <a:cs typeface="+mn-cs"/>
        </a:defRPr>
      </a:lvl3pPr>
      <a:lvl4pPr marL="3200123" indent="-457160" algn="l" defTabSz="914321" rtl="0" eaLnBrk="1" latinLnBrk="0" hangingPunct="1">
        <a:spcBef>
          <a:spcPct val="20000"/>
        </a:spcBef>
        <a:buFont typeface="Arial"/>
        <a:buChar char="–"/>
        <a:defRPr sz="4000" kern="1200">
          <a:solidFill>
            <a:schemeClr val="tx1"/>
          </a:solidFill>
          <a:latin typeface="+mn-lt"/>
          <a:ea typeface="+mn-ea"/>
          <a:cs typeface="+mn-cs"/>
        </a:defRPr>
      </a:lvl4pPr>
      <a:lvl5pPr marL="4114446" indent="-457160" algn="l" defTabSz="914321" rtl="0" eaLnBrk="1" latinLnBrk="0" hangingPunct="1">
        <a:spcBef>
          <a:spcPct val="20000"/>
        </a:spcBef>
        <a:buFont typeface="Arial"/>
        <a:buChar char="»"/>
        <a:defRPr sz="4000" kern="1200">
          <a:solidFill>
            <a:schemeClr val="tx1"/>
          </a:solidFill>
          <a:latin typeface="+mn-lt"/>
          <a:ea typeface="+mn-ea"/>
          <a:cs typeface="+mn-cs"/>
        </a:defRPr>
      </a:lvl5pPr>
      <a:lvl6pPr marL="5028767" indent="-457160" algn="l" defTabSz="914321" rtl="0" eaLnBrk="1" latinLnBrk="0" hangingPunct="1">
        <a:spcBef>
          <a:spcPct val="20000"/>
        </a:spcBef>
        <a:buFont typeface="Arial"/>
        <a:buChar char="•"/>
        <a:defRPr sz="4000" kern="1200">
          <a:solidFill>
            <a:schemeClr val="tx1"/>
          </a:solidFill>
          <a:latin typeface="+mn-lt"/>
          <a:ea typeface="+mn-ea"/>
          <a:cs typeface="+mn-cs"/>
        </a:defRPr>
      </a:lvl6pPr>
      <a:lvl7pPr marL="5943088" indent="-457160" algn="l" defTabSz="914321" rtl="0" eaLnBrk="1" latinLnBrk="0" hangingPunct="1">
        <a:spcBef>
          <a:spcPct val="20000"/>
        </a:spcBef>
        <a:buFont typeface="Arial"/>
        <a:buChar char="•"/>
        <a:defRPr sz="4000" kern="1200">
          <a:solidFill>
            <a:schemeClr val="tx1"/>
          </a:solidFill>
          <a:latin typeface="+mn-lt"/>
          <a:ea typeface="+mn-ea"/>
          <a:cs typeface="+mn-cs"/>
        </a:defRPr>
      </a:lvl7pPr>
      <a:lvl8pPr marL="6857411" indent="-457160" algn="l" defTabSz="914321" rtl="0" eaLnBrk="1" latinLnBrk="0" hangingPunct="1">
        <a:spcBef>
          <a:spcPct val="20000"/>
        </a:spcBef>
        <a:buFont typeface="Arial"/>
        <a:buChar char="•"/>
        <a:defRPr sz="4000" kern="1200">
          <a:solidFill>
            <a:schemeClr val="tx1"/>
          </a:solidFill>
          <a:latin typeface="+mn-lt"/>
          <a:ea typeface="+mn-ea"/>
          <a:cs typeface="+mn-cs"/>
        </a:defRPr>
      </a:lvl8pPr>
      <a:lvl9pPr marL="7771732" indent="-457160" algn="l" defTabSz="914321"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8800" y="1219200"/>
            <a:ext cx="20726400" cy="2286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828800" y="3962400"/>
            <a:ext cx="20726400" cy="8229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8288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2800" b="0" smtClean="0">
                <a:solidFill>
                  <a:schemeClr val="tx1"/>
                </a:solidFill>
                <a:latin typeface="+mn-lt"/>
                <a:cs typeface="+mn-cs"/>
              </a:defRPr>
            </a:lvl1pPr>
          </a:lstStyle>
          <a:p>
            <a:pPr defTabSz="1828644" eaLnBrk="0"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8331203" y="12496800"/>
            <a:ext cx="77216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2800" b="0" smtClean="0">
                <a:solidFill>
                  <a:schemeClr val="tx1"/>
                </a:solidFill>
                <a:latin typeface="+mn-lt"/>
                <a:cs typeface="+mn-cs"/>
              </a:defRPr>
            </a:lvl1pPr>
          </a:lstStyle>
          <a:p>
            <a:pPr defTabSz="1828644" eaLnBrk="0"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174752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2800" b="0" smtClean="0">
                <a:solidFill>
                  <a:schemeClr val="tx1"/>
                </a:solidFill>
                <a:latin typeface="+mn-lt"/>
                <a:cs typeface="+mn-cs"/>
              </a:defRPr>
            </a:lvl1pPr>
          </a:lstStyle>
          <a:p>
            <a:pPr defTabSz="1828644" eaLnBrk="0" fontAlgn="base">
              <a:spcBef>
                <a:spcPct val="0"/>
              </a:spcBef>
              <a:spcAft>
                <a:spcPct val="0"/>
              </a:spcAft>
              <a:defRPr/>
            </a:pPr>
            <a:fld id="{1204BC8A-457D-AF49-9FF0-33BA954B830E}" type="slidenum">
              <a:rPr lang="en-US" smtClean="0">
                <a:solidFill>
                  <a:srgbClr val="000000"/>
                </a:solidFill>
              </a:rPr>
              <a:pPr defTabSz="1828644" eaLnBrk="0"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82437465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rtl="0" eaLnBrk="0" fontAlgn="base" hangingPunct="0">
        <a:spcBef>
          <a:spcPct val="0"/>
        </a:spcBef>
        <a:spcAft>
          <a:spcPct val="0"/>
        </a:spcAft>
        <a:defRPr sz="8800">
          <a:solidFill>
            <a:schemeClr val="tx2"/>
          </a:solidFill>
          <a:latin typeface="+mj-lt"/>
          <a:ea typeface="+mj-ea"/>
          <a:cs typeface="ＭＳ Ｐゴシック" charset="0"/>
        </a:defRPr>
      </a:lvl1pPr>
      <a:lvl2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5pPr>
      <a:lvl6pPr marL="914321" algn="ctr" rtl="0" eaLnBrk="0" fontAlgn="base" hangingPunct="0">
        <a:spcBef>
          <a:spcPct val="0"/>
        </a:spcBef>
        <a:spcAft>
          <a:spcPct val="0"/>
        </a:spcAft>
        <a:defRPr sz="8800">
          <a:solidFill>
            <a:schemeClr val="tx2"/>
          </a:solidFill>
          <a:latin typeface="Times" charset="0"/>
          <a:ea typeface="ＭＳ Ｐゴシック" charset="0"/>
        </a:defRPr>
      </a:lvl6pPr>
      <a:lvl7pPr marL="1828644" algn="ctr" rtl="0" eaLnBrk="0" fontAlgn="base" hangingPunct="0">
        <a:spcBef>
          <a:spcPct val="0"/>
        </a:spcBef>
        <a:spcAft>
          <a:spcPct val="0"/>
        </a:spcAft>
        <a:defRPr sz="8800">
          <a:solidFill>
            <a:schemeClr val="tx2"/>
          </a:solidFill>
          <a:latin typeface="Times" charset="0"/>
          <a:ea typeface="ＭＳ Ｐゴシック" charset="0"/>
        </a:defRPr>
      </a:lvl7pPr>
      <a:lvl8pPr marL="2742965" algn="ctr" rtl="0" eaLnBrk="0" fontAlgn="base" hangingPunct="0">
        <a:spcBef>
          <a:spcPct val="0"/>
        </a:spcBef>
        <a:spcAft>
          <a:spcPct val="0"/>
        </a:spcAft>
        <a:defRPr sz="8800">
          <a:solidFill>
            <a:schemeClr val="tx2"/>
          </a:solidFill>
          <a:latin typeface="Times" charset="0"/>
          <a:ea typeface="ＭＳ Ｐゴシック" charset="0"/>
        </a:defRPr>
      </a:lvl8pPr>
      <a:lvl9pPr marL="3657286" algn="ctr" rtl="0" eaLnBrk="0" fontAlgn="base" hangingPunct="0">
        <a:spcBef>
          <a:spcPct val="0"/>
        </a:spcBef>
        <a:spcAft>
          <a:spcPct val="0"/>
        </a:spcAft>
        <a:defRPr sz="8800">
          <a:solidFill>
            <a:schemeClr val="tx2"/>
          </a:solidFill>
          <a:latin typeface="Times" charset="0"/>
          <a:ea typeface="ＭＳ Ｐゴシック" charset="0"/>
        </a:defRPr>
      </a:lvl9pPr>
    </p:titleStyle>
    <p:bodyStyle>
      <a:lvl1pPr marL="685739" indent="-685739" algn="l" rtl="0" eaLnBrk="0" fontAlgn="base" hangingPunct="0">
        <a:spcBef>
          <a:spcPct val="20000"/>
        </a:spcBef>
        <a:spcAft>
          <a:spcPct val="0"/>
        </a:spcAft>
        <a:buChar char="•"/>
        <a:defRPr sz="6400">
          <a:solidFill>
            <a:schemeClr val="tx1"/>
          </a:solidFill>
          <a:latin typeface="+mn-lt"/>
          <a:ea typeface="+mn-ea"/>
          <a:cs typeface="ＭＳ Ｐゴシック" charset="0"/>
        </a:defRPr>
      </a:lvl1pPr>
      <a:lvl2pPr marL="1485771" indent="-571452" algn="l" rtl="0" eaLnBrk="0" fontAlgn="base" hangingPunct="0">
        <a:spcBef>
          <a:spcPct val="20000"/>
        </a:spcBef>
        <a:spcAft>
          <a:spcPct val="0"/>
        </a:spcAft>
        <a:buChar char="–"/>
        <a:defRPr sz="5600">
          <a:solidFill>
            <a:schemeClr val="tx1"/>
          </a:solidFill>
          <a:latin typeface="+mn-lt"/>
          <a:ea typeface="+mn-ea"/>
        </a:defRPr>
      </a:lvl2pPr>
      <a:lvl3pPr marL="2285805" indent="-457160" algn="l" rtl="0" eaLnBrk="0" fontAlgn="base" hangingPunct="0">
        <a:spcBef>
          <a:spcPct val="20000"/>
        </a:spcBef>
        <a:spcAft>
          <a:spcPct val="0"/>
        </a:spcAft>
        <a:buChar char="•"/>
        <a:defRPr sz="4800">
          <a:solidFill>
            <a:schemeClr val="tx1"/>
          </a:solidFill>
          <a:latin typeface="+mn-lt"/>
          <a:ea typeface="+mn-ea"/>
        </a:defRPr>
      </a:lvl3pPr>
      <a:lvl4pPr marL="3200123" indent="-457160" algn="l" rtl="0" eaLnBrk="0" fontAlgn="base" hangingPunct="0">
        <a:spcBef>
          <a:spcPct val="20000"/>
        </a:spcBef>
        <a:spcAft>
          <a:spcPct val="0"/>
        </a:spcAft>
        <a:buChar char="–"/>
        <a:defRPr sz="4000">
          <a:solidFill>
            <a:schemeClr val="tx1"/>
          </a:solidFill>
          <a:latin typeface="+mn-lt"/>
          <a:ea typeface="+mn-ea"/>
        </a:defRPr>
      </a:lvl4pPr>
      <a:lvl5pPr marL="4114446" indent="-457160" algn="l" rtl="0" eaLnBrk="0" fontAlgn="base" hangingPunct="0">
        <a:spcBef>
          <a:spcPct val="20000"/>
        </a:spcBef>
        <a:spcAft>
          <a:spcPct val="0"/>
        </a:spcAft>
        <a:buChar char="»"/>
        <a:defRPr sz="4000">
          <a:solidFill>
            <a:schemeClr val="tx1"/>
          </a:solidFill>
          <a:latin typeface="+mn-lt"/>
          <a:ea typeface="+mn-ea"/>
        </a:defRPr>
      </a:lvl5pPr>
      <a:lvl6pPr marL="5028767" indent="-457160" algn="l" rtl="0" eaLnBrk="0" fontAlgn="base" hangingPunct="0">
        <a:spcBef>
          <a:spcPct val="20000"/>
        </a:spcBef>
        <a:spcAft>
          <a:spcPct val="0"/>
        </a:spcAft>
        <a:buChar char="»"/>
        <a:defRPr sz="4000">
          <a:solidFill>
            <a:schemeClr val="tx1"/>
          </a:solidFill>
          <a:latin typeface="+mn-lt"/>
          <a:ea typeface="+mn-ea"/>
        </a:defRPr>
      </a:lvl6pPr>
      <a:lvl7pPr marL="5943088" indent="-457160" algn="l" rtl="0" eaLnBrk="0" fontAlgn="base" hangingPunct="0">
        <a:spcBef>
          <a:spcPct val="20000"/>
        </a:spcBef>
        <a:spcAft>
          <a:spcPct val="0"/>
        </a:spcAft>
        <a:buChar char="»"/>
        <a:defRPr sz="4000">
          <a:solidFill>
            <a:schemeClr val="tx1"/>
          </a:solidFill>
          <a:latin typeface="+mn-lt"/>
          <a:ea typeface="+mn-ea"/>
        </a:defRPr>
      </a:lvl7pPr>
      <a:lvl8pPr marL="6857411" indent="-457160" algn="l" rtl="0" eaLnBrk="0" fontAlgn="base" hangingPunct="0">
        <a:spcBef>
          <a:spcPct val="20000"/>
        </a:spcBef>
        <a:spcAft>
          <a:spcPct val="0"/>
        </a:spcAft>
        <a:buChar char="»"/>
        <a:defRPr sz="4000">
          <a:solidFill>
            <a:schemeClr val="tx1"/>
          </a:solidFill>
          <a:latin typeface="+mn-lt"/>
          <a:ea typeface="+mn-ea"/>
        </a:defRPr>
      </a:lvl8pPr>
      <a:lvl9pPr marL="7771732" indent="-457160" algn="l" rtl="0" eaLnBrk="0" fontAlgn="base" hangingPunct="0">
        <a:spcBef>
          <a:spcPct val="20000"/>
        </a:spcBef>
        <a:spcAft>
          <a:spcPct val="0"/>
        </a:spcAft>
        <a:buChar char="»"/>
        <a:defRPr sz="4000">
          <a:solidFill>
            <a:schemeClr val="tx1"/>
          </a:solidFill>
          <a:latin typeface="+mn-lt"/>
          <a:ea typeface="+mn-ea"/>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5"/>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B171CED4-25CA-7E4B-9D77-71FAE105B3B3}" type="datetimeFigureOut">
              <a:rPr lang="en-US" smtClean="0">
                <a:solidFill>
                  <a:prstClr val="black">
                    <a:tint val="75000"/>
                  </a:prstClr>
                </a:solidFill>
                <a:latin typeface="Calibri"/>
              </a:rPr>
              <a:pPr/>
              <a:t>4/29/2019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8331203" y="12712701"/>
            <a:ext cx="7721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9740C56-87C8-5741-AED5-6DA01B25E8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588908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defTabSz="914321" rtl="0" eaLnBrk="1" latinLnBrk="0" hangingPunct="1">
        <a:spcBef>
          <a:spcPct val="0"/>
        </a:spcBef>
        <a:buNone/>
        <a:defRPr sz="8800" kern="1200">
          <a:solidFill>
            <a:schemeClr val="tx1"/>
          </a:solidFill>
          <a:latin typeface="+mj-lt"/>
          <a:ea typeface="+mj-ea"/>
          <a:cs typeface="+mj-cs"/>
        </a:defRPr>
      </a:lvl1pPr>
    </p:titleStyle>
    <p:bodyStyle>
      <a:lvl1pPr marL="685739" indent="-685739" algn="l" defTabSz="914321" rtl="0" eaLnBrk="1" latinLnBrk="0" hangingPunct="1">
        <a:spcBef>
          <a:spcPct val="20000"/>
        </a:spcBef>
        <a:buFont typeface="Arial"/>
        <a:buChar char="•"/>
        <a:defRPr sz="6400" kern="1200">
          <a:solidFill>
            <a:schemeClr val="tx1"/>
          </a:solidFill>
          <a:latin typeface="+mn-lt"/>
          <a:ea typeface="+mn-ea"/>
          <a:cs typeface="+mn-cs"/>
        </a:defRPr>
      </a:lvl1pPr>
      <a:lvl2pPr marL="1485771" indent="-571452" algn="l" defTabSz="914321" rtl="0" eaLnBrk="1" latinLnBrk="0" hangingPunct="1">
        <a:spcBef>
          <a:spcPct val="20000"/>
        </a:spcBef>
        <a:buFont typeface="Arial"/>
        <a:buChar char="–"/>
        <a:defRPr sz="5600" kern="1200">
          <a:solidFill>
            <a:schemeClr val="tx1"/>
          </a:solidFill>
          <a:latin typeface="+mn-lt"/>
          <a:ea typeface="+mn-ea"/>
          <a:cs typeface="+mn-cs"/>
        </a:defRPr>
      </a:lvl2pPr>
      <a:lvl3pPr marL="2285805" indent="-457160" algn="l" defTabSz="914321" rtl="0" eaLnBrk="1" latinLnBrk="0" hangingPunct="1">
        <a:spcBef>
          <a:spcPct val="20000"/>
        </a:spcBef>
        <a:buFont typeface="Arial"/>
        <a:buChar char="•"/>
        <a:defRPr sz="4800" kern="1200">
          <a:solidFill>
            <a:schemeClr val="tx1"/>
          </a:solidFill>
          <a:latin typeface="+mn-lt"/>
          <a:ea typeface="+mn-ea"/>
          <a:cs typeface="+mn-cs"/>
        </a:defRPr>
      </a:lvl3pPr>
      <a:lvl4pPr marL="3200123" indent="-457160" algn="l" defTabSz="914321" rtl="0" eaLnBrk="1" latinLnBrk="0" hangingPunct="1">
        <a:spcBef>
          <a:spcPct val="20000"/>
        </a:spcBef>
        <a:buFont typeface="Arial"/>
        <a:buChar char="–"/>
        <a:defRPr sz="4000" kern="1200">
          <a:solidFill>
            <a:schemeClr val="tx1"/>
          </a:solidFill>
          <a:latin typeface="+mn-lt"/>
          <a:ea typeface="+mn-ea"/>
          <a:cs typeface="+mn-cs"/>
        </a:defRPr>
      </a:lvl4pPr>
      <a:lvl5pPr marL="4114446" indent="-457160" algn="l" defTabSz="914321" rtl="0" eaLnBrk="1" latinLnBrk="0" hangingPunct="1">
        <a:spcBef>
          <a:spcPct val="20000"/>
        </a:spcBef>
        <a:buFont typeface="Arial"/>
        <a:buChar char="»"/>
        <a:defRPr sz="4000" kern="1200">
          <a:solidFill>
            <a:schemeClr val="tx1"/>
          </a:solidFill>
          <a:latin typeface="+mn-lt"/>
          <a:ea typeface="+mn-ea"/>
          <a:cs typeface="+mn-cs"/>
        </a:defRPr>
      </a:lvl5pPr>
      <a:lvl6pPr marL="5028767" indent="-457160" algn="l" defTabSz="914321" rtl="0" eaLnBrk="1" latinLnBrk="0" hangingPunct="1">
        <a:spcBef>
          <a:spcPct val="20000"/>
        </a:spcBef>
        <a:buFont typeface="Arial"/>
        <a:buChar char="•"/>
        <a:defRPr sz="4000" kern="1200">
          <a:solidFill>
            <a:schemeClr val="tx1"/>
          </a:solidFill>
          <a:latin typeface="+mn-lt"/>
          <a:ea typeface="+mn-ea"/>
          <a:cs typeface="+mn-cs"/>
        </a:defRPr>
      </a:lvl6pPr>
      <a:lvl7pPr marL="5943088" indent="-457160" algn="l" defTabSz="914321" rtl="0" eaLnBrk="1" latinLnBrk="0" hangingPunct="1">
        <a:spcBef>
          <a:spcPct val="20000"/>
        </a:spcBef>
        <a:buFont typeface="Arial"/>
        <a:buChar char="•"/>
        <a:defRPr sz="4000" kern="1200">
          <a:solidFill>
            <a:schemeClr val="tx1"/>
          </a:solidFill>
          <a:latin typeface="+mn-lt"/>
          <a:ea typeface="+mn-ea"/>
          <a:cs typeface="+mn-cs"/>
        </a:defRPr>
      </a:lvl7pPr>
      <a:lvl8pPr marL="6857411" indent="-457160" algn="l" defTabSz="914321" rtl="0" eaLnBrk="1" latinLnBrk="0" hangingPunct="1">
        <a:spcBef>
          <a:spcPct val="20000"/>
        </a:spcBef>
        <a:buFont typeface="Arial"/>
        <a:buChar char="•"/>
        <a:defRPr sz="4000" kern="1200">
          <a:solidFill>
            <a:schemeClr val="tx1"/>
          </a:solidFill>
          <a:latin typeface="+mn-lt"/>
          <a:ea typeface="+mn-ea"/>
          <a:cs typeface="+mn-cs"/>
        </a:defRPr>
      </a:lvl8pPr>
      <a:lvl9pPr marL="7771732" indent="-457160" algn="l" defTabSz="914321"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5"/>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B171CED4-25CA-7E4B-9D77-71FAE105B3B3}" type="datetimeFigureOut">
              <a:rPr lang="en-US" smtClean="0">
                <a:solidFill>
                  <a:prstClr val="black">
                    <a:tint val="75000"/>
                  </a:prstClr>
                </a:solidFill>
                <a:latin typeface="Calibri"/>
                <a:ea typeface="ＭＳ Ｐゴシック" charset="0"/>
              </a:rPr>
              <a:pPr/>
              <a:t>4/29/2019</a:t>
            </a:fld>
            <a:endParaRPr lang="en-US">
              <a:solidFill>
                <a:prstClr val="black">
                  <a:tint val="75000"/>
                </a:prstClr>
              </a:solidFill>
              <a:latin typeface="Calibri"/>
              <a:ea typeface="ＭＳ Ｐゴシック" charset="0"/>
            </a:endParaRPr>
          </a:p>
        </p:txBody>
      </p:sp>
      <p:sp>
        <p:nvSpPr>
          <p:cNvPr id="5" name="Footer Placeholder 4"/>
          <p:cNvSpPr>
            <a:spLocks noGrp="1"/>
          </p:cNvSpPr>
          <p:nvPr>
            <p:ph type="ftr" sz="quarter" idx="3"/>
          </p:nvPr>
        </p:nvSpPr>
        <p:spPr>
          <a:xfrm>
            <a:off x="8331203" y="12712701"/>
            <a:ext cx="7721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latin typeface="Calibri"/>
              <a:ea typeface="ＭＳ Ｐゴシック" charset="0"/>
            </a:endParaRPr>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9740C56-87C8-5741-AED5-6DA01B25E85D}" type="slidenum">
              <a:rPr lang="en-US" smtClean="0">
                <a:solidFill>
                  <a:prstClr val="black">
                    <a:tint val="75000"/>
                  </a:prstClr>
                </a:solidFill>
                <a:latin typeface="Calibri"/>
                <a:ea typeface="ＭＳ Ｐゴシック" charset="0"/>
              </a:rPr>
              <a:pPr/>
              <a:t>‹#›</a:t>
            </a:fld>
            <a:endParaRPr lang="en-US">
              <a:solidFill>
                <a:prstClr val="black">
                  <a:tint val="75000"/>
                </a:prstClr>
              </a:solidFill>
              <a:latin typeface="Calibri"/>
              <a:ea typeface="ＭＳ Ｐゴシック" charset="0"/>
            </a:endParaRPr>
          </a:p>
        </p:txBody>
      </p:sp>
    </p:spTree>
    <p:extLst>
      <p:ext uri="{BB962C8B-B14F-4D97-AF65-F5344CB8AC3E}">
        <p14:creationId xmlns:p14="http://schemas.microsoft.com/office/powerpoint/2010/main" val="183776189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914321" rtl="0" eaLnBrk="1" latinLnBrk="0" hangingPunct="1">
        <a:spcBef>
          <a:spcPct val="0"/>
        </a:spcBef>
        <a:buNone/>
        <a:defRPr sz="8800" kern="1200">
          <a:solidFill>
            <a:schemeClr val="tx1"/>
          </a:solidFill>
          <a:latin typeface="+mj-lt"/>
          <a:ea typeface="+mj-ea"/>
          <a:cs typeface="+mj-cs"/>
        </a:defRPr>
      </a:lvl1pPr>
    </p:titleStyle>
    <p:bodyStyle>
      <a:lvl1pPr marL="685739" indent="-685739" algn="l" defTabSz="914321" rtl="0" eaLnBrk="1" latinLnBrk="0" hangingPunct="1">
        <a:spcBef>
          <a:spcPct val="20000"/>
        </a:spcBef>
        <a:buFont typeface="Arial"/>
        <a:buChar char="•"/>
        <a:defRPr sz="6400" kern="1200">
          <a:solidFill>
            <a:schemeClr val="tx1"/>
          </a:solidFill>
          <a:latin typeface="+mn-lt"/>
          <a:ea typeface="+mn-ea"/>
          <a:cs typeface="+mn-cs"/>
        </a:defRPr>
      </a:lvl1pPr>
      <a:lvl2pPr marL="1485771" indent="-571452" algn="l" defTabSz="914321" rtl="0" eaLnBrk="1" latinLnBrk="0" hangingPunct="1">
        <a:spcBef>
          <a:spcPct val="20000"/>
        </a:spcBef>
        <a:buFont typeface="Arial"/>
        <a:buChar char="–"/>
        <a:defRPr sz="5600" kern="1200">
          <a:solidFill>
            <a:schemeClr val="tx1"/>
          </a:solidFill>
          <a:latin typeface="+mn-lt"/>
          <a:ea typeface="+mn-ea"/>
          <a:cs typeface="+mn-cs"/>
        </a:defRPr>
      </a:lvl2pPr>
      <a:lvl3pPr marL="2285805" indent="-457160" algn="l" defTabSz="914321" rtl="0" eaLnBrk="1" latinLnBrk="0" hangingPunct="1">
        <a:spcBef>
          <a:spcPct val="20000"/>
        </a:spcBef>
        <a:buFont typeface="Arial"/>
        <a:buChar char="•"/>
        <a:defRPr sz="4800" kern="1200">
          <a:solidFill>
            <a:schemeClr val="tx1"/>
          </a:solidFill>
          <a:latin typeface="+mn-lt"/>
          <a:ea typeface="+mn-ea"/>
          <a:cs typeface="+mn-cs"/>
        </a:defRPr>
      </a:lvl3pPr>
      <a:lvl4pPr marL="3200123" indent="-457160" algn="l" defTabSz="914321" rtl="0" eaLnBrk="1" latinLnBrk="0" hangingPunct="1">
        <a:spcBef>
          <a:spcPct val="20000"/>
        </a:spcBef>
        <a:buFont typeface="Arial"/>
        <a:buChar char="–"/>
        <a:defRPr sz="4000" kern="1200">
          <a:solidFill>
            <a:schemeClr val="tx1"/>
          </a:solidFill>
          <a:latin typeface="+mn-lt"/>
          <a:ea typeface="+mn-ea"/>
          <a:cs typeface="+mn-cs"/>
        </a:defRPr>
      </a:lvl4pPr>
      <a:lvl5pPr marL="4114446" indent="-457160" algn="l" defTabSz="914321" rtl="0" eaLnBrk="1" latinLnBrk="0" hangingPunct="1">
        <a:spcBef>
          <a:spcPct val="20000"/>
        </a:spcBef>
        <a:buFont typeface="Arial"/>
        <a:buChar char="»"/>
        <a:defRPr sz="4000" kern="1200">
          <a:solidFill>
            <a:schemeClr val="tx1"/>
          </a:solidFill>
          <a:latin typeface="+mn-lt"/>
          <a:ea typeface="+mn-ea"/>
          <a:cs typeface="+mn-cs"/>
        </a:defRPr>
      </a:lvl5pPr>
      <a:lvl6pPr marL="5028767" indent="-457160" algn="l" defTabSz="914321" rtl="0" eaLnBrk="1" latinLnBrk="0" hangingPunct="1">
        <a:spcBef>
          <a:spcPct val="20000"/>
        </a:spcBef>
        <a:buFont typeface="Arial"/>
        <a:buChar char="•"/>
        <a:defRPr sz="4000" kern="1200">
          <a:solidFill>
            <a:schemeClr val="tx1"/>
          </a:solidFill>
          <a:latin typeface="+mn-lt"/>
          <a:ea typeface="+mn-ea"/>
          <a:cs typeface="+mn-cs"/>
        </a:defRPr>
      </a:lvl6pPr>
      <a:lvl7pPr marL="5943088" indent="-457160" algn="l" defTabSz="914321" rtl="0" eaLnBrk="1" latinLnBrk="0" hangingPunct="1">
        <a:spcBef>
          <a:spcPct val="20000"/>
        </a:spcBef>
        <a:buFont typeface="Arial"/>
        <a:buChar char="•"/>
        <a:defRPr sz="4000" kern="1200">
          <a:solidFill>
            <a:schemeClr val="tx1"/>
          </a:solidFill>
          <a:latin typeface="+mn-lt"/>
          <a:ea typeface="+mn-ea"/>
          <a:cs typeface="+mn-cs"/>
        </a:defRPr>
      </a:lvl7pPr>
      <a:lvl8pPr marL="6857411" indent="-457160" algn="l" defTabSz="914321" rtl="0" eaLnBrk="1" latinLnBrk="0" hangingPunct="1">
        <a:spcBef>
          <a:spcPct val="20000"/>
        </a:spcBef>
        <a:buFont typeface="Arial"/>
        <a:buChar char="•"/>
        <a:defRPr sz="4000" kern="1200">
          <a:solidFill>
            <a:schemeClr val="tx1"/>
          </a:solidFill>
          <a:latin typeface="+mn-lt"/>
          <a:ea typeface="+mn-ea"/>
          <a:cs typeface="+mn-cs"/>
        </a:defRPr>
      </a:lvl8pPr>
      <a:lvl9pPr marL="7771732" indent="-457160" algn="l" defTabSz="914321"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5"/>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10DB4EC3-DA66-1748-BA85-D89D408B25B2}" type="datetimeFigureOut">
              <a:rPr lang="en-US" smtClean="0">
                <a:solidFill>
                  <a:prstClr val="black">
                    <a:tint val="75000"/>
                  </a:prstClr>
                </a:solidFill>
                <a:latin typeface="Calibri"/>
                <a:ea typeface="ＭＳ Ｐゴシック" charset="0"/>
              </a:rPr>
              <a:pPr/>
              <a:t>4/29/2019</a:t>
            </a:fld>
            <a:endParaRPr lang="en-US">
              <a:solidFill>
                <a:prstClr val="black">
                  <a:tint val="75000"/>
                </a:prstClr>
              </a:solidFill>
              <a:latin typeface="Calibri"/>
              <a:ea typeface="ＭＳ Ｐゴシック" charset="0"/>
            </a:endParaRPr>
          </a:p>
        </p:txBody>
      </p:sp>
      <p:sp>
        <p:nvSpPr>
          <p:cNvPr id="5" name="Footer Placeholder 4"/>
          <p:cNvSpPr>
            <a:spLocks noGrp="1"/>
          </p:cNvSpPr>
          <p:nvPr>
            <p:ph type="ftr" sz="quarter" idx="3"/>
          </p:nvPr>
        </p:nvSpPr>
        <p:spPr>
          <a:xfrm>
            <a:off x="8331203" y="12712701"/>
            <a:ext cx="7721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black">
                  <a:tint val="75000"/>
                </a:prstClr>
              </a:solidFill>
              <a:latin typeface="Calibri"/>
              <a:ea typeface="ＭＳ Ｐゴシック" charset="0"/>
            </a:endParaRPr>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8BAC1AB2-C6E2-8842-A225-5545A93CD5AC}" type="slidenum">
              <a:rPr lang="en-US" smtClean="0">
                <a:solidFill>
                  <a:prstClr val="black">
                    <a:tint val="75000"/>
                  </a:prstClr>
                </a:solidFill>
                <a:latin typeface="Calibri"/>
                <a:ea typeface="ＭＳ Ｐゴシック" charset="0"/>
              </a:rPr>
              <a:pPr/>
              <a:t>‹#›</a:t>
            </a:fld>
            <a:endParaRPr lang="en-US">
              <a:solidFill>
                <a:prstClr val="black">
                  <a:tint val="75000"/>
                </a:prstClr>
              </a:solidFill>
              <a:latin typeface="Calibri"/>
              <a:ea typeface="ＭＳ Ｐゴシック" charset="0"/>
            </a:endParaRPr>
          </a:p>
        </p:txBody>
      </p:sp>
    </p:spTree>
    <p:extLst>
      <p:ext uri="{BB962C8B-B14F-4D97-AF65-F5344CB8AC3E}">
        <p14:creationId xmlns:p14="http://schemas.microsoft.com/office/powerpoint/2010/main" val="59655639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ctr" defTabSz="914321" rtl="0" eaLnBrk="1" latinLnBrk="0" hangingPunct="1">
        <a:spcBef>
          <a:spcPct val="0"/>
        </a:spcBef>
        <a:buNone/>
        <a:defRPr sz="8800" kern="1200">
          <a:solidFill>
            <a:schemeClr val="tx1"/>
          </a:solidFill>
          <a:latin typeface="+mj-lt"/>
          <a:ea typeface="+mj-ea"/>
          <a:cs typeface="+mj-cs"/>
        </a:defRPr>
      </a:lvl1pPr>
    </p:titleStyle>
    <p:bodyStyle>
      <a:lvl1pPr marL="685739" indent="-685739" algn="l" defTabSz="914321" rtl="0" eaLnBrk="1" latinLnBrk="0" hangingPunct="1">
        <a:spcBef>
          <a:spcPct val="20000"/>
        </a:spcBef>
        <a:buFont typeface="Arial"/>
        <a:buChar char="•"/>
        <a:defRPr sz="6400" kern="1200">
          <a:solidFill>
            <a:schemeClr val="tx1"/>
          </a:solidFill>
          <a:latin typeface="+mn-lt"/>
          <a:ea typeface="+mn-ea"/>
          <a:cs typeface="+mn-cs"/>
        </a:defRPr>
      </a:lvl1pPr>
      <a:lvl2pPr marL="1485771" indent="-571452" algn="l" defTabSz="914321" rtl="0" eaLnBrk="1" latinLnBrk="0" hangingPunct="1">
        <a:spcBef>
          <a:spcPct val="20000"/>
        </a:spcBef>
        <a:buFont typeface="Arial"/>
        <a:buChar char="–"/>
        <a:defRPr sz="5600" kern="1200">
          <a:solidFill>
            <a:schemeClr val="tx1"/>
          </a:solidFill>
          <a:latin typeface="+mn-lt"/>
          <a:ea typeface="+mn-ea"/>
          <a:cs typeface="+mn-cs"/>
        </a:defRPr>
      </a:lvl2pPr>
      <a:lvl3pPr marL="2285805" indent="-457160" algn="l" defTabSz="914321" rtl="0" eaLnBrk="1" latinLnBrk="0" hangingPunct="1">
        <a:spcBef>
          <a:spcPct val="20000"/>
        </a:spcBef>
        <a:buFont typeface="Arial"/>
        <a:buChar char="•"/>
        <a:defRPr sz="4800" kern="1200">
          <a:solidFill>
            <a:schemeClr val="tx1"/>
          </a:solidFill>
          <a:latin typeface="+mn-lt"/>
          <a:ea typeface="+mn-ea"/>
          <a:cs typeface="+mn-cs"/>
        </a:defRPr>
      </a:lvl3pPr>
      <a:lvl4pPr marL="3200123" indent="-457160" algn="l" defTabSz="914321" rtl="0" eaLnBrk="1" latinLnBrk="0" hangingPunct="1">
        <a:spcBef>
          <a:spcPct val="20000"/>
        </a:spcBef>
        <a:buFont typeface="Arial"/>
        <a:buChar char="–"/>
        <a:defRPr sz="4000" kern="1200">
          <a:solidFill>
            <a:schemeClr val="tx1"/>
          </a:solidFill>
          <a:latin typeface="+mn-lt"/>
          <a:ea typeface="+mn-ea"/>
          <a:cs typeface="+mn-cs"/>
        </a:defRPr>
      </a:lvl4pPr>
      <a:lvl5pPr marL="4114446" indent="-457160" algn="l" defTabSz="914321" rtl="0" eaLnBrk="1" latinLnBrk="0" hangingPunct="1">
        <a:spcBef>
          <a:spcPct val="20000"/>
        </a:spcBef>
        <a:buFont typeface="Arial"/>
        <a:buChar char="»"/>
        <a:defRPr sz="4000" kern="1200">
          <a:solidFill>
            <a:schemeClr val="tx1"/>
          </a:solidFill>
          <a:latin typeface="+mn-lt"/>
          <a:ea typeface="+mn-ea"/>
          <a:cs typeface="+mn-cs"/>
        </a:defRPr>
      </a:lvl5pPr>
      <a:lvl6pPr marL="5028767" indent="-457160" algn="l" defTabSz="914321" rtl="0" eaLnBrk="1" latinLnBrk="0" hangingPunct="1">
        <a:spcBef>
          <a:spcPct val="20000"/>
        </a:spcBef>
        <a:buFont typeface="Arial"/>
        <a:buChar char="•"/>
        <a:defRPr sz="4000" kern="1200">
          <a:solidFill>
            <a:schemeClr val="tx1"/>
          </a:solidFill>
          <a:latin typeface="+mn-lt"/>
          <a:ea typeface="+mn-ea"/>
          <a:cs typeface="+mn-cs"/>
        </a:defRPr>
      </a:lvl6pPr>
      <a:lvl7pPr marL="5943088" indent="-457160" algn="l" defTabSz="914321" rtl="0" eaLnBrk="1" latinLnBrk="0" hangingPunct="1">
        <a:spcBef>
          <a:spcPct val="20000"/>
        </a:spcBef>
        <a:buFont typeface="Arial"/>
        <a:buChar char="•"/>
        <a:defRPr sz="4000" kern="1200">
          <a:solidFill>
            <a:schemeClr val="tx1"/>
          </a:solidFill>
          <a:latin typeface="+mn-lt"/>
          <a:ea typeface="+mn-ea"/>
          <a:cs typeface="+mn-cs"/>
        </a:defRPr>
      </a:lvl7pPr>
      <a:lvl8pPr marL="6857411" indent="-457160" algn="l" defTabSz="914321" rtl="0" eaLnBrk="1" latinLnBrk="0" hangingPunct="1">
        <a:spcBef>
          <a:spcPct val="20000"/>
        </a:spcBef>
        <a:buFont typeface="Arial"/>
        <a:buChar char="•"/>
        <a:defRPr sz="4000" kern="1200">
          <a:solidFill>
            <a:schemeClr val="tx1"/>
          </a:solidFill>
          <a:latin typeface="+mn-lt"/>
          <a:ea typeface="+mn-ea"/>
          <a:cs typeface="+mn-cs"/>
        </a:defRPr>
      </a:lvl8pPr>
      <a:lvl9pPr marL="7771732" indent="-457160" algn="l" defTabSz="914321"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8800" y="1219200"/>
            <a:ext cx="20726400" cy="2286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828800" y="3962400"/>
            <a:ext cx="20726400" cy="8229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8288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2800" b="0">
                <a:solidFill>
                  <a:schemeClr val="tx1"/>
                </a:solidFill>
                <a:latin typeface="+mn-lt"/>
              </a:defRPr>
            </a:lvl1pPr>
          </a:lstStyle>
          <a:p>
            <a:pPr defTabSz="1828644" eaLnBrk="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8331203" y="12496800"/>
            <a:ext cx="77216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2800" b="0">
                <a:solidFill>
                  <a:schemeClr val="tx1"/>
                </a:solidFill>
                <a:latin typeface="+mn-lt"/>
              </a:defRPr>
            </a:lvl1pPr>
          </a:lstStyle>
          <a:p>
            <a:pPr defTabSz="1828644" eaLnBrk="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174752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2800" b="0">
                <a:solidFill>
                  <a:schemeClr val="tx1"/>
                </a:solidFill>
                <a:latin typeface="+mn-lt"/>
              </a:defRPr>
            </a:lvl1pPr>
          </a:lstStyle>
          <a:p>
            <a:pPr defTabSz="1828644" eaLnBrk="0" fontAlgn="base">
              <a:spcBef>
                <a:spcPct val="0"/>
              </a:spcBef>
              <a:spcAft>
                <a:spcPct val="0"/>
              </a:spcAft>
            </a:pPr>
            <a:fld id="{42C931FC-7E6C-9B46-8ACF-133026F92FF0}" type="slidenum">
              <a:rPr lang="en-US" smtClean="0">
                <a:solidFill>
                  <a:srgbClr val="000000"/>
                </a:solidFill>
              </a:rPr>
              <a:pPr defTabSz="1828644" eaLnBrk="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46068972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ctr" rtl="0" eaLnBrk="0" fontAlgn="base" hangingPunct="0">
        <a:spcBef>
          <a:spcPct val="0"/>
        </a:spcBef>
        <a:spcAft>
          <a:spcPct val="0"/>
        </a:spcAft>
        <a:defRPr sz="8800">
          <a:solidFill>
            <a:schemeClr val="tx2"/>
          </a:solidFill>
          <a:latin typeface="+mj-lt"/>
          <a:ea typeface="+mj-ea"/>
          <a:cs typeface="+mj-cs"/>
        </a:defRPr>
      </a:lvl1pPr>
      <a:lvl2pPr algn="ctr" rtl="0" eaLnBrk="0" fontAlgn="base" hangingPunct="0">
        <a:spcBef>
          <a:spcPct val="0"/>
        </a:spcBef>
        <a:spcAft>
          <a:spcPct val="0"/>
        </a:spcAft>
        <a:defRPr sz="8800">
          <a:solidFill>
            <a:schemeClr val="tx2"/>
          </a:solidFill>
          <a:latin typeface="Times" charset="0"/>
          <a:ea typeface="ＭＳ Ｐゴシック" charset="0"/>
        </a:defRPr>
      </a:lvl2pPr>
      <a:lvl3pPr algn="ctr" rtl="0" eaLnBrk="0" fontAlgn="base" hangingPunct="0">
        <a:spcBef>
          <a:spcPct val="0"/>
        </a:spcBef>
        <a:spcAft>
          <a:spcPct val="0"/>
        </a:spcAft>
        <a:defRPr sz="8800">
          <a:solidFill>
            <a:schemeClr val="tx2"/>
          </a:solidFill>
          <a:latin typeface="Times" charset="0"/>
          <a:ea typeface="ＭＳ Ｐゴシック" charset="0"/>
        </a:defRPr>
      </a:lvl3pPr>
      <a:lvl4pPr algn="ctr" rtl="0" eaLnBrk="0" fontAlgn="base" hangingPunct="0">
        <a:spcBef>
          <a:spcPct val="0"/>
        </a:spcBef>
        <a:spcAft>
          <a:spcPct val="0"/>
        </a:spcAft>
        <a:defRPr sz="8800">
          <a:solidFill>
            <a:schemeClr val="tx2"/>
          </a:solidFill>
          <a:latin typeface="Times" charset="0"/>
          <a:ea typeface="ＭＳ Ｐゴシック" charset="0"/>
        </a:defRPr>
      </a:lvl4pPr>
      <a:lvl5pPr algn="ctr" rtl="0" eaLnBrk="0" fontAlgn="base" hangingPunct="0">
        <a:spcBef>
          <a:spcPct val="0"/>
        </a:spcBef>
        <a:spcAft>
          <a:spcPct val="0"/>
        </a:spcAft>
        <a:defRPr sz="8800">
          <a:solidFill>
            <a:schemeClr val="tx2"/>
          </a:solidFill>
          <a:latin typeface="Times" charset="0"/>
          <a:ea typeface="ＭＳ Ｐゴシック" charset="0"/>
        </a:defRPr>
      </a:lvl5pPr>
      <a:lvl6pPr marL="914321" algn="ctr" rtl="0" eaLnBrk="0" fontAlgn="base" hangingPunct="0">
        <a:spcBef>
          <a:spcPct val="0"/>
        </a:spcBef>
        <a:spcAft>
          <a:spcPct val="0"/>
        </a:spcAft>
        <a:defRPr sz="8800">
          <a:solidFill>
            <a:schemeClr val="tx2"/>
          </a:solidFill>
          <a:latin typeface="Times" charset="0"/>
          <a:ea typeface="ＭＳ Ｐゴシック" charset="0"/>
        </a:defRPr>
      </a:lvl6pPr>
      <a:lvl7pPr marL="1828644" algn="ctr" rtl="0" eaLnBrk="0" fontAlgn="base" hangingPunct="0">
        <a:spcBef>
          <a:spcPct val="0"/>
        </a:spcBef>
        <a:spcAft>
          <a:spcPct val="0"/>
        </a:spcAft>
        <a:defRPr sz="8800">
          <a:solidFill>
            <a:schemeClr val="tx2"/>
          </a:solidFill>
          <a:latin typeface="Times" charset="0"/>
          <a:ea typeface="ＭＳ Ｐゴシック" charset="0"/>
        </a:defRPr>
      </a:lvl7pPr>
      <a:lvl8pPr marL="2742965" algn="ctr" rtl="0" eaLnBrk="0" fontAlgn="base" hangingPunct="0">
        <a:spcBef>
          <a:spcPct val="0"/>
        </a:spcBef>
        <a:spcAft>
          <a:spcPct val="0"/>
        </a:spcAft>
        <a:defRPr sz="8800">
          <a:solidFill>
            <a:schemeClr val="tx2"/>
          </a:solidFill>
          <a:latin typeface="Times" charset="0"/>
          <a:ea typeface="ＭＳ Ｐゴシック" charset="0"/>
        </a:defRPr>
      </a:lvl8pPr>
      <a:lvl9pPr marL="3657286" algn="ctr" rtl="0" eaLnBrk="0" fontAlgn="base" hangingPunct="0">
        <a:spcBef>
          <a:spcPct val="0"/>
        </a:spcBef>
        <a:spcAft>
          <a:spcPct val="0"/>
        </a:spcAft>
        <a:defRPr sz="8800">
          <a:solidFill>
            <a:schemeClr val="tx2"/>
          </a:solidFill>
          <a:latin typeface="Times" charset="0"/>
          <a:ea typeface="ＭＳ Ｐゴシック" charset="0"/>
        </a:defRPr>
      </a:lvl9pPr>
    </p:titleStyle>
    <p:bodyStyle>
      <a:lvl1pPr marL="685739" indent="-685739" algn="l" rtl="0" eaLnBrk="0" fontAlgn="base" hangingPunct="0">
        <a:spcBef>
          <a:spcPct val="20000"/>
        </a:spcBef>
        <a:spcAft>
          <a:spcPct val="0"/>
        </a:spcAft>
        <a:buChar char="•"/>
        <a:defRPr sz="6400">
          <a:solidFill>
            <a:schemeClr val="tx1"/>
          </a:solidFill>
          <a:latin typeface="+mn-lt"/>
          <a:ea typeface="+mn-ea"/>
          <a:cs typeface="+mn-cs"/>
        </a:defRPr>
      </a:lvl1pPr>
      <a:lvl2pPr marL="1485771" indent="-571452" algn="l" rtl="0" eaLnBrk="0" fontAlgn="base" hangingPunct="0">
        <a:spcBef>
          <a:spcPct val="20000"/>
        </a:spcBef>
        <a:spcAft>
          <a:spcPct val="0"/>
        </a:spcAft>
        <a:buChar char="–"/>
        <a:defRPr sz="5600">
          <a:solidFill>
            <a:schemeClr val="tx1"/>
          </a:solidFill>
          <a:latin typeface="+mn-lt"/>
          <a:ea typeface="+mn-ea"/>
        </a:defRPr>
      </a:lvl2pPr>
      <a:lvl3pPr marL="2285805" indent="-457160" algn="l" rtl="0" eaLnBrk="0" fontAlgn="base" hangingPunct="0">
        <a:spcBef>
          <a:spcPct val="20000"/>
        </a:spcBef>
        <a:spcAft>
          <a:spcPct val="0"/>
        </a:spcAft>
        <a:buChar char="•"/>
        <a:defRPr sz="4800">
          <a:solidFill>
            <a:schemeClr val="tx1"/>
          </a:solidFill>
          <a:latin typeface="+mn-lt"/>
          <a:ea typeface="+mn-ea"/>
        </a:defRPr>
      </a:lvl3pPr>
      <a:lvl4pPr marL="3200123" indent="-457160" algn="l" rtl="0" eaLnBrk="0" fontAlgn="base" hangingPunct="0">
        <a:spcBef>
          <a:spcPct val="20000"/>
        </a:spcBef>
        <a:spcAft>
          <a:spcPct val="0"/>
        </a:spcAft>
        <a:buChar char="–"/>
        <a:defRPr sz="4000">
          <a:solidFill>
            <a:schemeClr val="tx1"/>
          </a:solidFill>
          <a:latin typeface="+mn-lt"/>
          <a:ea typeface="+mn-ea"/>
        </a:defRPr>
      </a:lvl4pPr>
      <a:lvl5pPr marL="4114446" indent="-457160" algn="l" rtl="0" eaLnBrk="0" fontAlgn="base" hangingPunct="0">
        <a:spcBef>
          <a:spcPct val="20000"/>
        </a:spcBef>
        <a:spcAft>
          <a:spcPct val="0"/>
        </a:spcAft>
        <a:buChar char="»"/>
        <a:defRPr sz="4000">
          <a:solidFill>
            <a:schemeClr val="tx1"/>
          </a:solidFill>
          <a:latin typeface="+mn-lt"/>
          <a:ea typeface="+mn-ea"/>
        </a:defRPr>
      </a:lvl5pPr>
      <a:lvl6pPr marL="5028767" indent="-457160" algn="l" rtl="0" eaLnBrk="0" fontAlgn="base" hangingPunct="0">
        <a:spcBef>
          <a:spcPct val="20000"/>
        </a:spcBef>
        <a:spcAft>
          <a:spcPct val="0"/>
        </a:spcAft>
        <a:buChar char="»"/>
        <a:defRPr sz="4000">
          <a:solidFill>
            <a:schemeClr val="tx1"/>
          </a:solidFill>
          <a:latin typeface="+mn-lt"/>
          <a:ea typeface="+mn-ea"/>
        </a:defRPr>
      </a:lvl6pPr>
      <a:lvl7pPr marL="5943088" indent="-457160" algn="l" rtl="0" eaLnBrk="0" fontAlgn="base" hangingPunct="0">
        <a:spcBef>
          <a:spcPct val="20000"/>
        </a:spcBef>
        <a:spcAft>
          <a:spcPct val="0"/>
        </a:spcAft>
        <a:buChar char="»"/>
        <a:defRPr sz="4000">
          <a:solidFill>
            <a:schemeClr val="tx1"/>
          </a:solidFill>
          <a:latin typeface="+mn-lt"/>
          <a:ea typeface="+mn-ea"/>
        </a:defRPr>
      </a:lvl7pPr>
      <a:lvl8pPr marL="6857411" indent="-457160" algn="l" rtl="0" eaLnBrk="0" fontAlgn="base" hangingPunct="0">
        <a:spcBef>
          <a:spcPct val="20000"/>
        </a:spcBef>
        <a:spcAft>
          <a:spcPct val="0"/>
        </a:spcAft>
        <a:buChar char="»"/>
        <a:defRPr sz="4000">
          <a:solidFill>
            <a:schemeClr val="tx1"/>
          </a:solidFill>
          <a:latin typeface="+mn-lt"/>
          <a:ea typeface="+mn-ea"/>
        </a:defRPr>
      </a:lvl8pPr>
      <a:lvl9pPr marL="7771732" indent="-457160" algn="l" rtl="0" eaLnBrk="0" fontAlgn="base" hangingPunct="0">
        <a:spcBef>
          <a:spcPct val="20000"/>
        </a:spcBef>
        <a:spcAft>
          <a:spcPct val="0"/>
        </a:spcAft>
        <a:buChar char="»"/>
        <a:defRPr sz="4000">
          <a:solidFill>
            <a:schemeClr val="tx1"/>
          </a:solidFill>
          <a:latin typeface="+mn-lt"/>
          <a:ea typeface="+mn-ea"/>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5"/>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03"/>
            <a:ext cx="21945600" cy="90519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1"/>
            <a:ext cx="56896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59C94813-50A7-154E-AC2E-CCEE8AD36502}" type="datetimeFigureOut">
              <a:rPr lang="en-US" smtClean="0">
                <a:solidFill>
                  <a:prstClr val="white">
                    <a:tint val="75000"/>
                  </a:prstClr>
                </a:solidFill>
                <a:latin typeface="Calibri"/>
                <a:ea typeface="ＭＳ Ｐゴシック" charset="0"/>
              </a:rPr>
              <a:pPr/>
              <a:t>4/29/2019</a:t>
            </a:fld>
            <a:endParaRPr lang="en-US">
              <a:solidFill>
                <a:prstClr val="white">
                  <a:tint val="75000"/>
                </a:prstClr>
              </a:solidFill>
              <a:latin typeface="Calibri"/>
              <a:ea typeface="ＭＳ Ｐゴシック" charset="0"/>
            </a:endParaRPr>
          </a:p>
        </p:txBody>
      </p:sp>
      <p:sp>
        <p:nvSpPr>
          <p:cNvPr id="5" name="Footer Placeholder 4"/>
          <p:cNvSpPr>
            <a:spLocks noGrp="1"/>
          </p:cNvSpPr>
          <p:nvPr>
            <p:ph type="ftr" sz="quarter" idx="3"/>
          </p:nvPr>
        </p:nvSpPr>
        <p:spPr>
          <a:xfrm>
            <a:off x="8331203" y="12712701"/>
            <a:ext cx="7721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solidFill>
                <a:prstClr val="white">
                  <a:tint val="75000"/>
                </a:prstClr>
              </a:solidFill>
              <a:latin typeface="Calibri"/>
              <a:ea typeface="ＭＳ Ｐゴシック" charset="0"/>
            </a:endParaRPr>
          </a:p>
        </p:txBody>
      </p:sp>
      <p:sp>
        <p:nvSpPr>
          <p:cNvPr id="6" name="Slide Number Placeholder 5"/>
          <p:cNvSpPr>
            <a:spLocks noGrp="1"/>
          </p:cNvSpPr>
          <p:nvPr>
            <p:ph type="sldNum" sz="quarter" idx="4"/>
          </p:nvPr>
        </p:nvSpPr>
        <p:spPr>
          <a:xfrm>
            <a:off x="17475200" y="12712701"/>
            <a:ext cx="56896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D59B2453-36A4-FF4E-8C32-EFA262DC876D}" type="slidenum">
              <a:rPr lang="en-US" smtClean="0">
                <a:solidFill>
                  <a:prstClr val="white">
                    <a:tint val="75000"/>
                  </a:prstClr>
                </a:solidFill>
                <a:latin typeface="Calibri"/>
                <a:ea typeface="ＭＳ Ｐゴシック" charset="0"/>
              </a:rPr>
              <a:pPr/>
              <a:t>‹#›</a:t>
            </a:fld>
            <a:endParaRPr lang="en-US">
              <a:solidFill>
                <a:prstClr val="white">
                  <a:tint val="75000"/>
                </a:prstClr>
              </a:solidFill>
              <a:latin typeface="Calibri"/>
              <a:ea typeface="ＭＳ Ｐゴシック" charset="0"/>
            </a:endParaRPr>
          </a:p>
        </p:txBody>
      </p:sp>
    </p:spTree>
    <p:extLst>
      <p:ext uri="{BB962C8B-B14F-4D97-AF65-F5344CB8AC3E}">
        <p14:creationId xmlns:p14="http://schemas.microsoft.com/office/powerpoint/2010/main" val="2891578855"/>
      </p:ext>
    </p:extLst>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ctr" defTabSz="1828644" rtl="0" eaLnBrk="1" latinLnBrk="0" hangingPunct="1">
        <a:spcBef>
          <a:spcPct val="0"/>
        </a:spcBef>
        <a:buNone/>
        <a:defRPr sz="8800" kern="1200">
          <a:solidFill>
            <a:schemeClr val="tx1"/>
          </a:solidFill>
          <a:latin typeface="+mj-lt"/>
          <a:ea typeface="+mj-ea"/>
          <a:cs typeface="+mj-cs"/>
        </a:defRPr>
      </a:lvl1pPr>
    </p:titleStyle>
    <p:bodyStyle>
      <a:lvl1pPr marL="685739" indent="-685739" algn="l" defTabSz="1828644" rtl="0" eaLnBrk="1" latinLnBrk="0" hangingPunct="1">
        <a:spcBef>
          <a:spcPct val="20000"/>
        </a:spcBef>
        <a:buFont typeface="Arial" pitchFamily="34" charset="0"/>
        <a:buChar char="•"/>
        <a:defRPr sz="6400" kern="1200">
          <a:solidFill>
            <a:schemeClr val="tx1"/>
          </a:solidFill>
          <a:latin typeface="+mn-lt"/>
          <a:ea typeface="+mn-ea"/>
          <a:cs typeface="+mn-cs"/>
        </a:defRPr>
      </a:lvl1pPr>
      <a:lvl2pPr marL="1485771" indent="-571452" algn="l" defTabSz="1828644" rtl="0" eaLnBrk="1" latinLnBrk="0" hangingPunct="1">
        <a:spcBef>
          <a:spcPct val="20000"/>
        </a:spcBef>
        <a:buFont typeface="Arial" pitchFamily="34" charset="0"/>
        <a:buChar char="–"/>
        <a:defRPr sz="5600" kern="1200">
          <a:solidFill>
            <a:schemeClr val="tx1"/>
          </a:solidFill>
          <a:latin typeface="+mn-lt"/>
          <a:ea typeface="+mn-ea"/>
          <a:cs typeface="+mn-cs"/>
        </a:defRPr>
      </a:lvl2pPr>
      <a:lvl3pPr marL="2285805" indent="-457160" algn="l" defTabSz="1828644"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123"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4pPr>
      <a:lvl5pPr marL="4114446"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5pPr>
      <a:lvl6pPr marL="5028767"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088"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7411"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1732" indent="-457160" algn="l" defTabSz="1828644"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644" rtl="0" eaLnBrk="1" latinLnBrk="0" hangingPunct="1">
        <a:defRPr sz="3600" kern="1200">
          <a:solidFill>
            <a:schemeClr val="tx1"/>
          </a:solidFill>
          <a:latin typeface="+mn-lt"/>
          <a:ea typeface="+mn-ea"/>
          <a:cs typeface="+mn-cs"/>
        </a:defRPr>
      </a:lvl1pPr>
      <a:lvl2pPr marL="914321" algn="l" defTabSz="1828644" rtl="0" eaLnBrk="1" latinLnBrk="0" hangingPunct="1">
        <a:defRPr sz="3600" kern="1200">
          <a:solidFill>
            <a:schemeClr val="tx1"/>
          </a:solidFill>
          <a:latin typeface="+mn-lt"/>
          <a:ea typeface="+mn-ea"/>
          <a:cs typeface="+mn-cs"/>
        </a:defRPr>
      </a:lvl2pPr>
      <a:lvl3pPr marL="1828644" algn="l" defTabSz="1828644" rtl="0" eaLnBrk="1" latinLnBrk="0" hangingPunct="1">
        <a:defRPr sz="3600" kern="1200">
          <a:solidFill>
            <a:schemeClr val="tx1"/>
          </a:solidFill>
          <a:latin typeface="+mn-lt"/>
          <a:ea typeface="+mn-ea"/>
          <a:cs typeface="+mn-cs"/>
        </a:defRPr>
      </a:lvl3pPr>
      <a:lvl4pPr marL="2742965" algn="l" defTabSz="1828644" rtl="0" eaLnBrk="1" latinLnBrk="0" hangingPunct="1">
        <a:defRPr sz="3600" kern="1200">
          <a:solidFill>
            <a:schemeClr val="tx1"/>
          </a:solidFill>
          <a:latin typeface="+mn-lt"/>
          <a:ea typeface="+mn-ea"/>
          <a:cs typeface="+mn-cs"/>
        </a:defRPr>
      </a:lvl4pPr>
      <a:lvl5pPr marL="3657286" algn="l" defTabSz="1828644" rtl="0" eaLnBrk="1" latinLnBrk="0" hangingPunct="1">
        <a:defRPr sz="3600" kern="1200">
          <a:solidFill>
            <a:schemeClr val="tx1"/>
          </a:solidFill>
          <a:latin typeface="+mn-lt"/>
          <a:ea typeface="+mn-ea"/>
          <a:cs typeface="+mn-cs"/>
        </a:defRPr>
      </a:lvl5pPr>
      <a:lvl6pPr marL="4571606" algn="l" defTabSz="1828644" rtl="0" eaLnBrk="1" latinLnBrk="0" hangingPunct="1">
        <a:defRPr sz="3600" kern="1200">
          <a:solidFill>
            <a:schemeClr val="tx1"/>
          </a:solidFill>
          <a:latin typeface="+mn-lt"/>
          <a:ea typeface="+mn-ea"/>
          <a:cs typeface="+mn-cs"/>
        </a:defRPr>
      </a:lvl6pPr>
      <a:lvl7pPr marL="5485927" algn="l" defTabSz="1828644" rtl="0" eaLnBrk="1" latinLnBrk="0" hangingPunct="1">
        <a:defRPr sz="3600" kern="1200">
          <a:solidFill>
            <a:schemeClr val="tx1"/>
          </a:solidFill>
          <a:latin typeface="+mn-lt"/>
          <a:ea typeface="+mn-ea"/>
          <a:cs typeface="+mn-cs"/>
        </a:defRPr>
      </a:lvl7pPr>
      <a:lvl8pPr marL="6400248" algn="l" defTabSz="1828644" rtl="0" eaLnBrk="1" latinLnBrk="0" hangingPunct="1">
        <a:defRPr sz="3600" kern="1200">
          <a:solidFill>
            <a:schemeClr val="tx1"/>
          </a:solidFill>
          <a:latin typeface="+mn-lt"/>
          <a:ea typeface="+mn-ea"/>
          <a:cs typeface="+mn-cs"/>
        </a:defRPr>
      </a:lvl8pPr>
      <a:lvl9pPr marL="7314571" algn="l" defTabSz="1828644" rtl="0" eaLnBrk="1" latinLnBrk="0" hangingPunct="1">
        <a:defRPr sz="3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8800" y="1219200"/>
            <a:ext cx="20726400" cy="2286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828800" y="3962400"/>
            <a:ext cx="20726400" cy="8229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828800" y="12496800"/>
            <a:ext cx="50800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2800" b="0">
                <a:solidFill>
                  <a:schemeClr val="tx1"/>
                </a:solidFill>
                <a:latin typeface="Times" charset="0"/>
              </a:defRPr>
            </a:lvl1pPr>
          </a:lstStyle>
          <a:p>
            <a:pPr defTabSz="1828644" eaLnBrk="0" fontAlgn="base">
              <a:spcBef>
                <a:spcPct val="0"/>
              </a:spcBef>
              <a:spcAft>
                <a:spcPct val="0"/>
              </a:spcAft>
            </a:pPr>
            <a:endParaRPr lang="en-US">
              <a:solidFill>
                <a:srgbClr val="000000"/>
              </a:solidFill>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8331203" y="12496800"/>
            <a:ext cx="77216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2800" b="0">
                <a:solidFill>
                  <a:schemeClr val="tx1"/>
                </a:solidFill>
                <a:latin typeface="Times" charset="0"/>
              </a:defRPr>
            </a:lvl1pPr>
          </a:lstStyle>
          <a:p>
            <a:pPr defTabSz="1828644" eaLnBrk="0" fontAlgn="base">
              <a:spcBef>
                <a:spcPct val="0"/>
              </a:spcBef>
              <a:spcAft>
                <a:spcPct val="0"/>
              </a:spcAft>
            </a:pPr>
            <a:endParaRPr lang="en-US">
              <a:solidFill>
                <a:srgbClr val="000000"/>
              </a:solidFill>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17475200" y="12496800"/>
            <a:ext cx="50800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2800" b="0">
                <a:solidFill>
                  <a:schemeClr val="tx1"/>
                </a:solidFill>
                <a:latin typeface="Times" charset="0"/>
              </a:defRPr>
            </a:lvl1pPr>
          </a:lstStyle>
          <a:p>
            <a:pPr defTabSz="1828644" eaLnBrk="0" fontAlgn="base">
              <a:spcBef>
                <a:spcPct val="0"/>
              </a:spcBef>
              <a:spcAft>
                <a:spcPct val="0"/>
              </a:spcAft>
            </a:pPr>
            <a:fld id="{99112180-95FA-3E44-96BC-10142016297B}" type="slidenum">
              <a:rPr lang="en-US" smtClean="0">
                <a:solidFill>
                  <a:srgbClr val="000000"/>
                </a:solidFill>
                <a:ea typeface="ＭＳ Ｐゴシック" charset="0"/>
                <a:cs typeface="ＭＳ Ｐゴシック" charset="0"/>
              </a:rPr>
              <a:pPr defTabSz="1828644" eaLnBrk="0" fontAlgn="base">
                <a:spcBef>
                  <a:spcPct val="0"/>
                </a:spcBef>
                <a:spcAft>
                  <a:spcPct val="0"/>
                </a:spcAft>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887405389"/>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ctr" rtl="0" eaLnBrk="0" fontAlgn="base" hangingPunct="0">
        <a:spcBef>
          <a:spcPct val="0"/>
        </a:spcBef>
        <a:spcAft>
          <a:spcPct val="0"/>
        </a:spcAft>
        <a:defRPr sz="8800">
          <a:solidFill>
            <a:schemeClr val="tx2"/>
          </a:solidFill>
          <a:latin typeface="+mj-lt"/>
          <a:ea typeface="ＭＳ Ｐゴシック" pitchFamily="2" charset="-128"/>
          <a:cs typeface="ＭＳ Ｐゴシック" pitchFamily="2" charset="-128"/>
        </a:defRPr>
      </a:lvl1pPr>
      <a:lvl2pPr algn="ctr" rtl="0" eaLnBrk="0" fontAlgn="base" hangingPunct="0">
        <a:spcBef>
          <a:spcPct val="0"/>
        </a:spcBef>
        <a:spcAft>
          <a:spcPct val="0"/>
        </a:spcAft>
        <a:defRPr sz="8800">
          <a:solidFill>
            <a:schemeClr val="tx2"/>
          </a:solidFill>
          <a:latin typeface="Times" pitchFamily="-106" charset="0"/>
          <a:ea typeface="ＭＳ Ｐゴシック" pitchFamily="2" charset="-128"/>
          <a:cs typeface="ＭＳ Ｐゴシック" pitchFamily="2" charset="-128"/>
        </a:defRPr>
      </a:lvl2pPr>
      <a:lvl3pPr algn="ctr" rtl="0" eaLnBrk="0" fontAlgn="base" hangingPunct="0">
        <a:spcBef>
          <a:spcPct val="0"/>
        </a:spcBef>
        <a:spcAft>
          <a:spcPct val="0"/>
        </a:spcAft>
        <a:defRPr sz="8800">
          <a:solidFill>
            <a:schemeClr val="tx2"/>
          </a:solidFill>
          <a:latin typeface="Times" pitchFamily="-106" charset="0"/>
          <a:ea typeface="ＭＳ Ｐゴシック" pitchFamily="2" charset="-128"/>
          <a:cs typeface="ＭＳ Ｐゴシック" pitchFamily="2" charset="-128"/>
        </a:defRPr>
      </a:lvl3pPr>
      <a:lvl4pPr algn="ctr" rtl="0" eaLnBrk="0" fontAlgn="base" hangingPunct="0">
        <a:spcBef>
          <a:spcPct val="0"/>
        </a:spcBef>
        <a:spcAft>
          <a:spcPct val="0"/>
        </a:spcAft>
        <a:defRPr sz="8800">
          <a:solidFill>
            <a:schemeClr val="tx2"/>
          </a:solidFill>
          <a:latin typeface="Times" pitchFamily="-106" charset="0"/>
          <a:ea typeface="ＭＳ Ｐゴシック" pitchFamily="2" charset="-128"/>
          <a:cs typeface="ＭＳ Ｐゴシック" pitchFamily="2" charset="-128"/>
        </a:defRPr>
      </a:lvl4pPr>
      <a:lvl5pPr algn="ctr" rtl="0" eaLnBrk="0" fontAlgn="base" hangingPunct="0">
        <a:spcBef>
          <a:spcPct val="0"/>
        </a:spcBef>
        <a:spcAft>
          <a:spcPct val="0"/>
        </a:spcAft>
        <a:defRPr sz="8800">
          <a:solidFill>
            <a:schemeClr val="tx2"/>
          </a:solidFill>
          <a:latin typeface="Times" pitchFamily="-106" charset="0"/>
          <a:ea typeface="ＭＳ Ｐゴシック" pitchFamily="2" charset="-128"/>
          <a:cs typeface="ＭＳ Ｐゴシック" pitchFamily="2" charset="-128"/>
        </a:defRPr>
      </a:lvl5pPr>
      <a:lvl6pPr marL="914321" algn="ctr" rtl="0" eaLnBrk="0" fontAlgn="base" hangingPunct="0">
        <a:spcBef>
          <a:spcPct val="0"/>
        </a:spcBef>
        <a:spcAft>
          <a:spcPct val="0"/>
        </a:spcAft>
        <a:defRPr sz="8800">
          <a:solidFill>
            <a:schemeClr val="tx2"/>
          </a:solidFill>
          <a:latin typeface="Times" pitchFamily="-106" charset="0"/>
        </a:defRPr>
      </a:lvl6pPr>
      <a:lvl7pPr marL="1828644" algn="ctr" rtl="0" eaLnBrk="0" fontAlgn="base" hangingPunct="0">
        <a:spcBef>
          <a:spcPct val="0"/>
        </a:spcBef>
        <a:spcAft>
          <a:spcPct val="0"/>
        </a:spcAft>
        <a:defRPr sz="8800">
          <a:solidFill>
            <a:schemeClr val="tx2"/>
          </a:solidFill>
          <a:latin typeface="Times" pitchFamily="-106" charset="0"/>
        </a:defRPr>
      </a:lvl7pPr>
      <a:lvl8pPr marL="2742965" algn="ctr" rtl="0" eaLnBrk="0" fontAlgn="base" hangingPunct="0">
        <a:spcBef>
          <a:spcPct val="0"/>
        </a:spcBef>
        <a:spcAft>
          <a:spcPct val="0"/>
        </a:spcAft>
        <a:defRPr sz="8800">
          <a:solidFill>
            <a:schemeClr val="tx2"/>
          </a:solidFill>
          <a:latin typeface="Times" pitchFamily="-106" charset="0"/>
        </a:defRPr>
      </a:lvl8pPr>
      <a:lvl9pPr marL="3657286" algn="ctr" rtl="0" eaLnBrk="0" fontAlgn="base" hangingPunct="0">
        <a:spcBef>
          <a:spcPct val="0"/>
        </a:spcBef>
        <a:spcAft>
          <a:spcPct val="0"/>
        </a:spcAft>
        <a:defRPr sz="8800">
          <a:solidFill>
            <a:schemeClr val="tx2"/>
          </a:solidFill>
          <a:latin typeface="Times" pitchFamily="-106" charset="0"/>
        </a:defRPr>
      </a:lvl9pPr>
    </p:titleStyle>
    <p:bodyStyle>
      <a:lvl1pPr marL="685739" indent="-685739" algn="l" rtl="0" eaLnBrk="0" fontAlgn="base" hangingPunct="0">
        <a:spcBef>
          <a:spcPct val="20000"/>
        </a:spcBef>
        <a:spcAft>
          <a:spcPct val="0"/>
        </a:spcAft>
        <a:buChar char="•"/>
        <a:defRPr sz="6400">
          <a:solidFill>
            <a:schemeClr val="tx1"/>
          </a:solidFill>
          <a:latin typeface="+mn-lt"/>
          <a:ea typeface="ＭＳ Ｐゴシック" pitchFamily="2" charset="-128"/>
          <a:cs typeface="ＭＳ Ｐゴシック" pitchFamily="2" charset="-128"/>
        </a:defRPr>
      </a:lvl1pPr>
      <a:lvl2pPr marL="1485771" indent="-571452" algn="l" rtl="0" eaLnBrk="0" fontAlgn="base" hangingPunct="0">
        <a:spcBef>
          <a:spcPct val="20000"/>
        </a:spcBef>
        <a:spcAft>
          <a:spcPct val="0"/>
        </a:spcAft>
        <a:buChar char="–"/>
        <a:defRPr sz="5600">
          <a:solidFill>
            <a:schemeClr val="tx1"/>
          </a:solidFill>
          <a:latin typeface="+mn-lt"/>
          <a:ea typeface="ＭＳ Ｐゴシック" pitchFamily="-106" charset="-128"/>
        </a:defRPr>
      </a:lvl2pPr>
      <a:lvl3pPr marL="2285805" indent="-457160" algn="l" rtl="0" eaLnBrk="0" fontAlgn="base" hangingPunct="0">
        <a:spcBef>
          <a:spcPct val="20000"/>
        </a:spcBef>
        <a:spcAft>
          <a:spcPct val="0"/>
        </a:spcAft>
        <a:buChar char="•"/>
        <a:defRPr sz="4800">
          <a:solidFill>
            <a:schemeClr val="tx1"/>
          </a:solidFill>
          <a:latin typeface="+mn-lt"/>
          <a:ea typeface="ＭＳ Ｐゴシック" pitchFamily="-106" charset="-128"/>
        </a:defRPr>
      </a:lvl3pPr>
      <a:lvl4pPr marL="3200123"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4pPr>
      <a:lvl5pPr marL="4114446"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5pPr>
      <a:lvl6pPr marL="5028767"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6pPr>
      <a:lvl7pPr marL="5943088"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7pPr>
      <a:lvl8pPr marL="6857411"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8pPr>
      <a:lvl9pPr marL="7771732" indent="-457160" algn="l" rtl="0" eaLnBrk="0" fontAlgn="base" hangingPunct="0">
        <a:spcBef>
          <a:spcPct val="20000"/>
        </a:spcBef>
        <a:spcAft>
          <a:spcPct val="0"/>
        </a:spcAft>
        <a:buChar char="»"/>
        <a:defRPr sz="4000">
          <a:solidFill>
            <a:schemeClr val="tx1"/>
          </a:solidFill>
          <a:latin typeface="+mn-lt"/>
          <a:ea typeface="ＭＳ Ｐゴシック" pitchFamily="-106" charset="-128"/>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8800" y="1219200"/>
            <a:ext cx="20726400" cy="2286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828800" y="3962400"/>
            <a:ext cx="20726400" cy="8229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8288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2800" b="0" smtClean="0">
                <a:solidFill>
                  <a:schemeClr val="tx1"/>
                </a:solidFill>
                <a:latin typeface="+mn-lt"/>
                <a:cs typeface="+mn-cs"/>
              </a:defRPr>
            </a:lvl1pPr>
          </a:lstStyle>
          <a:p>
            <a:pPr algn="l" defTabSz="1828644" eaLnBrk="0" fontAlgn="base">
              <a:spcBef>
                <a:spcPct val="0"/>
              </a:spcBef>
              <a:spcAft>
                <a:spcPct val="0"/>
              </a:spcAft>
              <a:defRPr/>
            </a:pPr>
            <a:endParaRPr lang="en-US" kern="1200">
              <a:solidFill>
                <a:srgbClr val="000000"/>
              </a:solidFill>
            </a:endParaRPr>
          </a:p>
        </p:txBody>
      </p:sp>
      <p:sp>
        <p:nvSpPr>
          <p:cNvPr id="1029" name="Rectangle 5"/>
          <p:cNvSpPr>
            <a:spLocks noGrp="1" noChangeArrowheads="1"/>
          </p:cNvSpPr>
          <p:nvPr>
            <p:ph type="ftr" sz="quarter" idx="3"/>
          </p:nvPr>
        </p:nvSpPr>
        <p:spPr bwMode="auto">
          <a:xfrm>
            <a:off x="8331203" y="12496800"/>
            <a:ext cx="77216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2800" b="0" smtClean="0">
                <a:solidFill>
                  <a:schemeClr val="tx1"/>
                </a:solidFill>
                <a:latin typeface="+mn-lt"/>
                <a:cs typeface="+mn-cs"/>
              </a:defRPr>
            </a:lvl1pPr>
          </a:lstStyle>
          <a:p>
            <a:pPr defTabSz="1828644" eaLnBrk="0" fontAlgn="base">
              <a:spcBef>
                <a:spcPct val="0"/>
              </a:spcBef>
              <a:spcAft>
                <a:spcPct val="0"/>
              </a:spcAft>
              <a:defRPr/>
            </a:pPr>
            <a:endParaRPr lang="en-US" kern="1200">
              <a:solidFill>
                <a:srgbClr val="000000"/>
              </a:solidFill>
            </a:endParaRPr>
          </a:p>
        </p:txBody>
      </p:sp>
      <p:sp>
        <p:nvSpPr>
          <p:cNvPr id="1030" name="Rectangle 6"/>
          <p:cNvSpPr>
            <a:spLocks noGrp="1" noChangeArrowheads="1"/>
          </p:cNvSpPr>
          <p:nvPr>
            <p:ph type="sldNum" sz="quarter" idx="4"/>
          </p:nvPr>
        </p:nvSpPr>
        <p:spPr bwMode="auto">
          <a:xfrm>
            <a:off x="17475200" y="12496800"/>
            <a:ext cx="5080000" cy="914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2800" b="0" smtClean="0">
                <a:solidFill>
                  <a:schemeClr val="tx1"/>
                </a:solidFill>
                <a:latin typeface="+mn-lt"/>
                <a:cs typeface="+mn-cs"/>
              </a:defRPr>
            </a:lvl1pPr>
          </a:lstStyle>
          <a:p>
            <a:pPr defTabSz="1828644" eaLnBrk="0" fontAlgn="base">
              <a:spcBef>
                <a:spcPct val="0"/>
              </a:spcBef>
              <a:spcAft>
                <a:spcPct val="0"/>
              </a:spcAft>
              <a:defRPr/>
            </a:pPr>
            <a:fld id="{68BD2474-C1EF-E840-8B9E-F277250511BC}" type="slidenum">
              <a:rPr lang="en-US" kern="1200" smtClean="0">
                <a:solidFill>
                  <a:srgbClr val="000000"/>
                </a:solidFill>
              </a:rPr>
              <a:pPr defTabSz="1828644" eaLnBrk="0" fontAlgn="base">
                <a:spcBef>
                  <a:spcPct val="0"/>
                </a:spcBef>
                <a:spcAft>
                  <a:spcPct val="0"/>
                </a:spcAft>
                <a:defRPr/>
              </a:pPr>
              <a:t>‹#›</a:t>
            </a:fld>
            <a:endParaRPr lang="en-US" kern="1200">
              <a:solidFill>
                <a:srgbClr val="000000"/>
              </a:solidFill>
            </a:endParaRPr>
          </a:p>
        </p:txBody>
      </p:sp>
    </p:spTree>
    <p:extLst>
      <p:ext uri="{BB962C8B-B14F-4D97-AF65-F5344CB8AC3E}">
        <p14:creationId xmlns:p14="http://schemas.microsoft.com/office/powerpoint/2010/main" val="162661033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ctr" rtl="0" eaLnBrk="0" fontAlgn="base" hangingPunct="0">
        <a:spcBef>
          <a:spcPct val="0"/>
        </a:spcBef>
        <a:spcAft>
          <a:spcPct val="0"/>
        </a:spcAft>
        <a:defRPr sz="8800">
          <a:solidFill>
            <a:schemeClr val="tx2"/>
          </a:solidFill>
          <a:latin typeface="+mj-lt"/>
          <a:ea typeface="+mj-ea"/>
          <a:cs typeface="ＭＳ Ｐゴシック" charset="0"/>
        </a:defRPr>
      </a:lvl1pPr>
      <a:lvl2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8800">
          <a:solidFill>
            <a:schemeClr val="tx2"/>
          </a:solidFill>
          <a:latin typeface="Times" charset="0"/>
          <a:ea typeface="ＭＳ Ｐゴシック" charset="0"/>
          <a:cs typeface="ＭＳ Ｐゴシック" charset="0"/>
        </a:defRPr>
      </a:lvl5pPr>
      <a:lvl6pPr marL="914321" algn="ctr" rtl="0" eaLnBrk="0" fontAlgn="base" hangingPunct="0">
        <a:spcBef>
          <a:spcPct val="0"/>
        </a:spcBef>
        <a:spcAft>
          <a:spcPct val="0"/>
        </a:spcAft>
        <a:defRPr sz="8800">
          <a:solidFill>
            <a:schemeClr val="tx2"/>
          </a:solidFill>
          <a:latin typeface="Times" charset="0"/>
          <a:ea typeface="ＭＳ Ｐゴシック" charset="0"/>
        </a:defRPr>
      </a:lvl6pPr>
      <a:lvl7pPr marL="1828644" algn="ctr" rtl="0" eaLnBrk="0" fontAlgn="base" hangingPunct="0">
        <a:spcBef>
          <a:spcPct val="0"/>
        </a:spcBef>
        <a:spcAft>
          <a:spcPct val="0"/>
        </a:spcAft>
        <a:defRPr sz="8800">
          <a:solidFill>
            <a:schemeClr val="tx2"/>
          </a:solidFill>
          <a:latin typeface="Times" charset="0"/>
          <a:ea typeface="ＭＳ Ｐゴシック" charset="0"/>
        </a:defRPr>
      </a:lvl7pPr>
      <a:lvl8pPr marL="2742965" algn="ctr" rtl="0" eaLnBrk="0" fontAlgn="base" hangingPunct="0">
        <a:spcBef>
          <a:spcPct val="0"/>
        </a:spcBef>
        <a:spcAft>
          <a:spcPct val="0"/>
        </a:spcAft>
        <a:defRPr sz="8800">
          <a:solidFill>
            <a:schemeClr val="tx2"/>
          </a:solidFill>
          <a:latin typeface="Times" charset="0"/>
          <a:ea typeface="ＭＳ Ｐゴシック" charset="0"/>
        </a:defRPr>
      </a:lvl8pPr>
      <a:lvl9pPr marL="3657286" algn="ctr" rtl="0" eaLnBrk="0" fontAlgn="base" hangingPunct="0">
        <a:spcBef>
          <a:spcPct val="0"/>
        </a:spcBef>
        <a:spcAft>
          <a:spcPct val="0"/>
        </a:spcAft>
        <a:defRPr sz="8800">
          <a:solidFill>
            <a:schemeClr val="tx2"/>
          </a:solidFill>
          <a:latin typeface="Times" charset="0"/>
          <a:ea typeface="ＭＳ Ｐゴシック" charset="0"/>
        </a:defRPr>
      </a:lvl9pPr>
    </p:titleStyle>
    <p:bodyStyle>
      <a:lvl1pPr marL="685739" indent="-685739" algn="l" rtl="0" eaLnBrk="0" fontAlgn="base" hangingPunct="0">
        <a:spcBef>
          <a:spcPct val="20000"/>
        </a:spcBef>
        <a:spcAft>
          <a:spcPct val="0"/>
        </a:spcAft>
        <a:buChar char="•"/>
        <a:defRPr sz="6400">
          <a:solidFill>
            <a:schemeClr val="tx1"/>
          </a:solidFill>
          <a:latin typeface="+mn-lt"/>
          <a:ea typeface="+mn-ea"/>
          <a:cs typeface="ＭＳ Ｐゴシック" charset="0"/>
        </a:defRPr>
      </a:lvl1pPr>
      <a:lvl2pPr marL="1485771" indent="-571452" algn="l" rtl="0" eaLnBrk="0" fontAlgn="base" hangingPunct="0">
        <a:spcBef>
          <a:spcPct val="20000"/>
        </a:spcBef>
        <a:spcAft>
          <a:spcPct val="0"/>
        </a:spcAft>
        <a:buChar char="–"/>
        <a:defRPr sz="5600">
          <a:solidFill>
            <a:schemeClr val="tx1"/>
          </a:solidFill>
          <a:latin typeface="+mn-lt"/>
          <a:ea typeface="+mn-ea"/>
        </a:defRPr>
      </a:lvl2pPr>
      <a:lvl3pPr marL="2285805" indent="-457160" algn="l" rtl="0" eaLnBrk="0" fontAlgn="base" hangingPunct="0">
        <a:spcBef>
          <a:spcPct val="20000"/>
        </a:spcBef>
        <a:spcAft>
          <a:spcPct val="0"/>
        </a:spcAft>
        <a:buChar char="•"/>
        <a:defRPr sz="4800">
          <a:solidFill>
            <a:schemeClr val="tx1"/>
          </a:solidFill>
          <a:latin typeface="+mn-lt"/>
          <a:ea typeface="+mn-ea"/>
        </a:defRPr>
      </a:lvl3pPr>
      <a:lvl4pPr marL="3200123" indent="-457160" algn="l" rtl="0" eaLnBrk="0" fontAlgn="base" hangingPunct="0">
        <a:spcBef>
          <a:spcPct val="20000"/>
        </a:spcBef>
        <a:spcAft>
          <a:spcPct val="0"/>
        </a:spcAft>
        <a:buChar char="–"/>
        <a:defRPr sz="4000">
          <a:solidFill>
            <a:schemeClr val="tx1"/>
          </a:solidFill>
          <a:latin typeface="+mn-lt"/>
          <a:ea typeface="+mn-ea"/>
        </a:defRPr>
      </a:lvl4pPr>
      <a:lvl5pPr marL="4114446" indent="-457160" algn="l" rtl="0" eaLnBrk="0" fontAlgn="base" hangingPunct="0">
        <a:spcBef>
          <a:spcPct val="20000"/>
        </a:spcBef>
        <a:spcAft>
          <a:spcPct val="0"/>
        </a:spcAft>
        <a:buChar char="»"/>
        <a:defRPr sz="4000">
          <a:solidFill>
            <a:schemeClr val="tx1"/>
          </a:solidFill>
          <a:latin typeface="+mn-lt"/>
          <a:ea typeface="+mn-ea"/>
        </a:defRPr>
      </a:lvl5pPr>
      <a:lvl6pPr marL="5028767" indent="-457160" algn="l" rtl="0" eaLnBrk="0" fontAlgn="base" hangingPunct="0">
        <a:spcBef>
          <a:spcPct val="20000"/>
        </a:spcBef>
        <a:spcAft>
          <a:spcPct val="0"/>
        </a:spcAft>
        <a:buChar char="»"/>
        <a:defRPr sz="4000">
          <a:solidFill>
            <a:schemeClr val="tx1"/>
          </a:solidFill>
          <a:latin typeface="+mn-lt"/>
          <a:ea typeface="+mn-ea"/>
        </a:defRPr>
      </a:lvl6pPr>
      <a:lvl7pPr marL="5943088" indent="-457160" algn="l" rtl="0" eaLnBrk="0" fontAlgn="base" hangingPunct="0">
        <a:spcBef>
          <a:spcPct val="20000"/>
        </a:spcBef>
        <a:spcAft>
          <a:spcPct val="0"/>
        </a:spcAft>
        <a:buChar char="»"/>
        <a:defRPr sz="4000">
          <a:solidFill>
            <a:schemeClr val="tx1"/>
          </a:solidFill>
          <a:latin typeface="+mn-lt"/>
          <a:ea typeface="+mn-ea"/>
        </a:defRPr>
      </a:lvl7pPr>
      <a:lvl8pPr marL="6857411" indent="-457160" algn="l" rtl="0" eaLnBrk="0" fontAlgn="base" hangingPunct="0">
        <a:spcBef>
          <a:spcPct val="20000"/>
        </a:spcBef>
        <a:spcAft>
          <a:spcPct val="0"/>
        </a:spcAft>
        <a:buChar char="»"/>
        <a:defRPr sz="4000">
          <a:solidFill>
            <a:schemeClr val="tx1"/>
          </a:solidFill>
          <a:latin typeface="+mn-lt"/>
          <a:ea typeface="+mn-ea"/>
        </a:defRPr>
      </a:lvl8pPr>
      <a:lvl9pPr marL="7771732" indent="-457160" algn="l" rtl="0" eaLnBrk="0" fontAlgn="base" hangingPunct="0">
        <a:spcBef>
          <a:spcPct val="20000"/>
        </a:spcBef>
        <a:spcAft>
          <a:spcPct val="0"/>
        </a:spcAft>
        <a:buChar char="»"/>
        <a:defRPr sz="4000">
          <a:solidFill>
            <a:schemeClr val="tx1"/>
          </a:solidFill>
          <a:latin typeface="+mn-lt"/>
          <a:ea typeface="+mn-ea"/>
        </a:defRPr>
      </a:lvl9pPr>
    </p:bodyStyle>
    <p:otherStyle>
      <a:defPPr>
        <a:defRPr lang="en-US"/>
      </a:defPPr>
      <a:lvl1pPr marL="0" algn="l" defTabSz="914321" rtl="0" eaLnBrk="1" latinLnBrk="0" hangingPunct="1">
        <a:defRPr sz="3600" kern="1200">
          <a:solidFill>
            <a:schemeClr val="tx1"/>
          </a:solidFill>
          <a:latin typeface="+mn-lt"/>
          <a:ea typeface="+mn-ea"/>
          <a:cs typeface="+mn-cs"/>
        </a:defRPr>
      </a:lvl1pPr>
      <a:lvl2pPr marL="914321" algn="l" defTabSz="914321" rtl="0" eaLnBrk="1" latinLnBrk="0" hangingPunct="1">
        <a:defRPr sz="3600" kern="1200">
          <a:solidFill>
            <a:schemeClr val="tx1"/>
          </a:solidFill>
          <a:latin typeface="+mn-lt"/>
          <a:ea typeface="+mn-ea"/>
          <a:cs typeface="+mn-cs"/>
        </a:defRPr>
      </a:lvl2pPr>
      <a:lvl3pPr marL="1828644" algn="l" defTabSz="914321" rtl="0" eaLnBrk="1" latinLnBrk="0" hangingPunct="1">
        <a:defRPr sz="3600" kern="1200">
          <a:solidFill>
            <a:schemeClr val="tx1"/>
          </a:solidFill>
          <a:latin typeface="+mn-lt"/>
          <a:ea typeface="+mn-ea"/>
          <a:cs typeface="+mn-cs"/>
        </a:defRPr>
      </a:lvl3pPr>
      <a:lvl4pPr marL="2742965" algn="l" defTabSz="914321" rtl="0" eaLnBrk="1" latinLnBrk="0" hangingPunct="1">
        <a:defRPr sz="3600" kern="1200">
          <a:solidFill>
            <a:schemeClr val="tx1"/>
          </a:solidFill>
          <a:latin typeface="+mn-lt"/>
          <a:ea typeface="+mn-ea"/>
          <a:cs typeface="+mn-cs"/>
        </a:defRPr>
      </a:lvl4pPr>
      <a:lvl5pPr marL="3657286" algn="l" defTabSz="914321" rtl="0" eaLnBrk="1" latinLnBrk="0" hangingPunct="1">
        <a:defRPr sz="3600" kern="1200">
          <a:solidFill>
            <a:schemeClr val="tx1"/>
          </a:solidFill>
          <a:latin typeface="+mn-lt"/>
          <a:ea typeface="+mn-ea"/>
          <a:cs typeface="+mn-cs"/>
        </a:defRPr>
      </a:lvl5pPr>
      <a:lvl6pPr marL="4571606" algn="l" defTabSz="914321" rtl="0" eaLnBrk="1" latinLnBrk="0" hangingPunct="1">
        <a:defRPr sz="3600" kern="1200">
          <a:solidFill>
            <a:schemeClr val="tx1"/>
          </a:solidFill>
          <a:latin typeface="+mn-lt"/>
          <a:ea typeface="+mn-ea"/>
          <a:cs typeface="+mn-cs"/>
        </a:defRPr>
      </a:lvl6pPr>
      <a:lvl7pPr marL="5485927" algn="l" defTabSz="914321" rtl="0" eaLnBrk="1" latinLnBrk="0" hangingPunct="1">
        <a:defRPr sz="3600" kern="1200">
          <a:solidFill>
            <a:schemeClr val="tx1"/>
          </a:solidFill>
          <a:latin typeface="+mn-lt"/>
          <a:ea typeface="+mn-ea"/>
          <a:cs typeface="+mn-cs"/>
        </a:defRPr>
      </a:lvl7pPr>
      <a:lvl8pPr marL="6400248" algn="l" defTabSz="914321" rtl="0" eaLnBrk="1" latinLnBrk="0" hangingPunct="1">
        <a:defRPr sz="3600" kern="1200">
          <a:solidFill>
            <a:schemeClr val="tx1"/>
          </a:solidFill>
          <a:latin typeface="+mn-lt"/>
          <a:ea typeface="+mn-ea"/>
          <a:cs typeface="+mn-cs"/>
        </a:defRPr>
      </a:lvl8pPr>
      <a:lvl9pPr marL="7314571" algn="l" defTabSz="914321" rtl="0" eaLnBrk="1" latinLnBrk="0" hangingPunct="1">
        <a:defRPr sz="36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343A8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2736" y="536576"/>
            <a:ext cx="22999696" cy="251142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702736" y="3048001"/>
            <a:ext cx="22999696" cy="101314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p:cNvPicPr>
            <a:picLocks noChangeAspect="1"/>
          </p:cNvPicPr>
          <p:nvPr userDrawn="1"/>
        </p:nvPicPr>
        <p:blipFill>
          <a:blip r:embed="rId11">
            <a:alphaModFix/>
          </a:blip>
          <a:stretch>
            <a:fillRect/>
          </a:stretch>
        </p:blipFill>
        <p:spPr>
          <a:xfrm>
            <a:off x="719669" y="12012672"/>
            <a:ext cx="2639922" cy="1166752"/>
          </a:xfrm>
          <a:prstGeom prst="rect">
            <a:avLst/>
          </a:prstGeom>
        </p:spPr>
      </p:pic>
    </p:spTree>
    <p:extLst>
      <p:ext uri="{BB962C8B-B14F-4D97-AF65-F5344CB8AC3E}">
        <p14:creationId xmlns:p14="http://schemas.microsoft.com/office/powerpoint/2010/main" val="715674257"/>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Lst>
  <p:txStyles>
    <p:titleStyle>
      <a:lvl1pPr algn="l" defTabSz="914400" rtl="0" eaLnBrk="1" latinLnBrk="0" hangingPunct="1">
        <a:spcBef>
          <a:spcPct val="0"/>
        </a:spcBef>
        <a:buNone/>
        <a:defRPr sz="8800" b="0" i="0" kern="1200">
          <a:solidFill>
            <a:schemeClr val="tx1"/>
          </a:solidFill>
          <a:latin typeface="Circular Std Book"/>
          <a:ea typeface="+mj-ea"/>
          <a:cs typeface="Circular Std Book"/>
        </a:defRPr>
      </a:lvl1pPr>
    </p:titleStyle>
    <p:bodyStyle>
      <a:lvl1pPr marL="685800" indent="-685800" algn="l" defTabSz="914400" rtl="0" eaLnBrk="1" latinLnBrk="0" hangingPunct="1">
        <a:spcBef>
          <a:spcPct val="20000"/>
        </a:spcBef>
        <a:buFont typeface="Arial"/>
        <a:buChar char="•"/>
        <a:defRPr sz="6400" b="0" i="0" kern="1200">
          <a:solidFill>
            <a:schemeClr val="tx1"/>
          </a:solidFill>
          <a:latin typeface="Circular Std Book"/>
          <a:ea typeface="+mn-ea"/>
          <a:cs typeface="Circular Std Book"/>
        </a:defRPr>
      </a:lvl1pPr>
      <a:lvl2pPr marL="1485900" indent="-571500" algn="l" defTabSz="914400" rtl="0" eaLnBrk="1" latinLnBrk="0" hangingPunct="1">
        <a:spcBef>
          <a:spcPct val="20000"/>
        </a:spcBef>
        <a:buFont typeface="Arial"/>
        <a:buChar char="–"/>
        <a:defRPr sz="5600" b="0" i="0" kern="1200">
          <a:solidFill>
            <a:schemeClr val="tx1"/>
          </a:solidFill>
          <a:latin typeface="Circular Std Medium"/>
          <a:ea typeface="+mn-ea"/>
          <a:cs typeface="Circular Std Medium"/>
        </a:defRPr>
      </a:lvl2pPr>
      <a:lvl3pPr marL="2286000" indent="-457200" algn="l" defTabSz="914400" rtl="0" eaLnBrk="1" latinLnBrk="0" hangingPunct="1">
        <a:spcBef>
          <a:spcPct val="20000"/>
        </a:spcBef>
        <a:buFont typeface="Arial"/>
        <a:buChar char="•"/>
        <a:defRPr sz="4800" b="0" i="0" kern="1200">
          <a:solidFill>
            <a:schemeClr val="tx1"/>
          </a:solidFill>
          <a:latin typeface="Circular Std Medium"/>
          <a:ea typeface="+mn-ea"/>
          <a:cs typeface="Circular Std Medium"/>
        </a:defRPr>
      </a:lvl3pPr>
      <a:lvl4pPr marL="3200400" indent="-457200" algn="l" defTabSz="914400" rtl="0" eaLnBrk="1" latinLnBrk="0" hangingPunct="1">
        <a:spcBef>
          <a:spcPct val="20000"/>
        </a:spcBef>
        <a:buFont typeface="Arial"/>
        <a:buChar char="–"/>
        <a:defRPr sz="4000" b="0" i="0" kern="1200">
          <a:solidFill>
            <a:schemeClr val="tx1"/>
          </a:solidFill>
          <a:latin typeface="Circular Std Medium"/>
          <a:ea typeface="+mn-ea"/>
          <a:cs typeface="Circular Std Medium"/>
        </a:defRPr>
      </a:lvl4pPr>
      <a:lvl5pPr marL="4114800" indent="-457200" algn="l" defTabSz="914400" rtl="0" eaLnBrk="1" latinLnBrk="0" hangingPunct="1">
        <a:spcBef>
          <a:spcPct val="20000"/>
        </a:spcBef>
        <a:buFont typeface="Arial"/>
        <a:buChar char="»"/>
        <a:defRPr sz="4000" b="0" i="0" kern="1200">
          <a:solidFill>
            <a:schemeClr val="tx1"/>
          </a:solidFill>
          <a:latin typeface="Circular Std Medium"/>
          <a:ea typeface="+mn-ea"/>
          <a:cs typeface="Circular Std Medium"/>
        </a:defRPr>
      </a:lvl5pPr>
      <a:lvl6pPr marL="5029200" indent="-457200" algn="l" defTabSz="914400" rtl="0" eaLnBrk="1" latinLnBrk="0" hangingPunct="1">
        <a:spcBef>
          <a:spcPct val="20000"/>
        </a:spcBef>
        <a:buFont typeface="Arial"/>
        <a:buChar char="•"/>
        <a:defRPr sz="4000" kern="1200">
          <a:solidFill>
            <a:schemeClr val="tx1"/>
          </a:solidFill>
          <a:latin typeface="+mn-lt"/>
          <a:ea typeface="+mn-ea"/>
          <a:cs typeface="+mn-cs"/>
        </a:defRPr>
      </a:lvl6pPr>
      <a:lvl7pPr marL="5943600" indent="-457200" algn="l" defTabSz="914400" rtl="0" eaLnBrk="1" latinLnBrk="0" hangingPunct="1">
        <a:spcBef>
          <a:spcPct val="20000"/>
        </a:spcBef>
        <a:buFont typeface="Arial"/>
        <a:buChar char="•"/>
        <a:defRPr sz="4000" kern="1200">
          <a:solidFill>
            <a:schemeClr val="tx1"/>
          </a:solidFill>
          <a:latin typeface="+mn-lt"/>
          <a:ea typeface="+mn-ea"/>
          <a:cs typeface="+mn-cs"/>
        </a:defRPr>
      </a:lvl7pPr>
      <a:lvl8pPr marL="6858000" indent="-457200" algn="l" defTabSz="914400" rtl="0" eaLnBrk="1" latinLnBrk="0" hangingPunct="1">
        <a:spcBef>
          <a:spcPct val="20000"/>
        </a:spcBef>
        <a:buFont typeface="Arial"/>
        <a:buChar char="•"/>
        <a:defRPr sz="4000" kern="1200">
          <a:solidFill>
            <a:schemeClr val="tx1"/>
          </a:solidFill>
          <a:latin typeface="+mn-lt"/>
          <a:ea typeface="+mn-ea"/>
          <a:cs typeface="+mn-cs"/>
        </a:defRPr>
      </a:lvl8pPr>
      <a:lvl9pPr marL="7772400" indent="-457200" algn="l" defTabSz="914400"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400" rtl="0" eaLnBrk="1" latinLnBrk="0" hangingPunct="1">
        <a:defRPr sz="3600" kern="1200">
          <a:solidFill>
            <a:schemeClr val="tx1"/>
          </a:solidFill>
          <a:latin typeface="+mn-lt"/>
          <a:ea typeface="+mn-ea"/>
          <a:cs typeface="+mn-cs"/>
        </a:defRPr>
      </a:lvl1pPr>
      <a:lvl2pPr marL="914400" algn="l" defTabSz="914400" rtl="0" eaLnBrk="1" latinLnBrk="0" hangingPunct="1">
        <a:defRPr sz="3600" kern="1200">
          <a:solidFill>
            <a:schemeClr val="tx1"/>
          </a:solidFill>
          <a:latin typeface="+mn-lt"/>
          <a:ea typeface="+mn-ea"/>
          <a:cs typeface="+mn-cs"/>
        </a:defRPr>
      </a:lvl2pPr>
      <a:lvl3pPr marL="1828800" algn="l" defTabSz="914400" rtl="0" eaLnBrk="1" latinLnBrk="0" hangingPunct="1">
        <a:defRPr sz="3600" kern="1200">
          <a:solidFill>
            <a:schemeClr val="tx1"/>
          </a:solidFill>
          <a:latin typeface="+mn-lt"/>
          <a:ea typeface="+mn-ea"/>
          <a:cs typeface="+mn-cs"/>
        </a:defRPr>
      </a:lvl3pPr>
      <a:lvl4pPr marL="2743200" algn="l" defTabSz="914400" rtl="0" eaLnBrk="1" latinLnBrk="0" hangingPunct="1">
        <a:defRPr sz="3600" kern="1200">
          <a:solidFill>
            <a:schemeClr val="tx1"/>
          </a:solidFill>
          <a:latin typeface="+mn-lt"/>
          <a:ea typeface="+mn-ea"/>
          <a:cs typeface="+mn-cs"/>
        </a:defRPr>
      </a:lvl4pPr>
      <a:lvl5pPr marL="3657600" algn="l" defTabSz="914400" rtl="0" eaLnBrk="1" latinLnBrk="0" hangingPunct="1">
        <a:defRPr sz="3600" kern="1200">
          <a:solidFill>
            <a:schemeClr val="tx1"/>
          </a:solidFill>
          <a:latin typeface="+mn-lt"/>
          <a:ea typeface="+mn-ea"/>
          <a:cs typeface="+mn-cs"/>
        </a:defRPr>
      </a:lvl5pPr>
      <a:lvl6pPr marL="4572000" algn="l" defTabSz="914400" rtl="0" eaLnBrk="1" latinLnBrk="0" hangingPunct="1">
        <a:defRPr sz="3600" kern="1200">
          <a:solidFill>
            <a:schemeClr val="tx1"/>
          </a:solidFill>
          <a:latin typeface="+mn-lt"/>
          <a:ea typeface="+mn-ea"/>
          <a:cs typeface="+mn-cs"/>
        </a:defRPr>
      </a:lvl6pPr>
      <a:lvl7pPr marL="5486400" algn="l" defTabSz="914400" rtl="0" eaLnBrk="1" latinLnBrk="0" hangingPunct="1">
        <a:defRPr sz="3600" kern="1200">
          <a:solidFill>
            <a:schemeClr val="tx1"/>
          </a:solidFill>
          <a:latin typeface="+mn-lt"/>
          <a:ea typeface="+mn-ea"/>
          <a:cs typeface="+mn-cs"/>
        </a:defRPr>
      </a:lvl7pPr>
      <a:lvl8pPr marL="6400800" algn="l" defTabSz="914400" rtl="0" eaLnBrk="1" latinLnBrk="0" hangingPunct="1">
        <a:defRPr sz="3600" kern="1200">
          <a:solidFill>
            <a:schemeClr val="tx1"/>
          </a:solidFill>
          <a:latin typeface="+mn-lt"/>
          <a:ea typeface="+mn-ea"/>
          <a:cs typeface="+mn-cs"/>
        </a:defRPr>
      </a:lvl8pPr>
      <a:lvl9pPr marL="7315200" algn="l" defTabSz="9144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10.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https://cascade.madmimi.com/promotion_images/8693/9393/original/requiemfinalfinal.png?1553889016"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https://drive.google.com/uc?id=1cPggKtZai8dr1MQAD9ZzTfFiaBJyRHPi&amp;export=download"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40.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43.JP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5.xml"/></Relationships>
</file>

<file path=ppt/slides/_rels/slide2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35.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35.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35.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35.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36.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35.xml"/><Relationship Id="rId4" Type="http://schemas.openxmlformats.org/officeDocument/2006/relationships/image" Target="../media/image53.jpg"/></Relationships>
</file>

<file path=ppt/slides/_rels/slide4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5.xml"/><Relationship Id="rId1" Type="http://schemas.openxmlformats.org/officeDocument/2006/relationships/slideLayout" Target="../slideLayouts/slideLayout35.xml"/><Relationship Id="rId4" Type="http://schemas.openxmlformats.org/officeDocument/2006/relationships/image" Target="../media/image53.jpg"/></Relationships>
</file>

<file path=ppt/slides/_rels/slide4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6.xml"/><Relationship Id="rId1" Type="http://schemas.openxmlformats.org/officeDocument/2006/relationships/slideLayout" Target="../slideLayouts/slideLayout21.xml"/><Relationship Id="rId5" Type="http://schemas.openxmlformats.org/officeDocument/2006/relationships/image" Target="../media/image58.jpg"/><Relationship Id="rId4" Type="http://schemas.openxmlformats.org/officeDocument/2006/relationships/image" Target="../media/image57.jp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1.xml"/><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42.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42.xml"/></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6.xml"/><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7.xml"/><Relationship Id="rId1" Type="http://schemas.openxmlformats.org/officeDocument/2006/relationships/slideLayout" Target="../slideLayouts/slideLayout48.xml"/><Relationship Id="rId4" Type="http://schemas.openxmlformats.org/officeDocument/2006/relationships/image" Target="../media/image69.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9.xml"/><Relationship Id="rId1" Type="http://schemas.openxmlformats.org/officeDocument/2006/relationships/slideLayout" Target="../slideLayouts/slideLayout53.xml"/><Relationship Id="rId4" Type="http://schemas.openxmlformats.org/officeDocument/2006/relationships/image" Target="../media/image71.jpeg"/></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0.xml"/><Relationship Id="rId1" Type="http://schemas.openxmlformats.org/officeDocument/2006/relationships/slideLayout" Target="../slideLayouts/slideLayout42.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1.xml"/><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2.xml"/><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3.xml"/><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3.xml"/></Relationships>
</file>

<file path=ppt/slides/_rels/slide6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75.xml"/></Relationships>
</file>

<file path=ppt/slides/_rels/slide6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86.xml"/></Relationships>
</file>

<file path=ppt/slides/_rels/slide6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9.xml"/><Relationship Id="rId1" Type="http://schemas.openxmlformats.org/officeDocument/2006/relationships/slideLayout" Target="../slideLayouts/slideLayout86.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0.xml"/><Relationship Id="rId1" Type="http://schemas.openxmlformats.org/officeDocument/2006/relationships/slideLayout" Target="../slideLayouts/slideLayout86.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1.xml"/><Relationship Id="rId1" Type="http://schemas.openxmlformats.org/officeDocument/2006/relationships/slideLayout" Target="../slideLayouts/slideLayout91.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2.xml"/><Relationship Id="rId1" Type="http://schemas.openxmlformats.org/officeDocument/2006/relationships/slideLayout" Target="../slideLayouts/slideLayout58.xml"/></Relationships>
</file>

<file path=ppt/slides/_rels/slide6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3.xml"/><Relationship Id="rId1" Type="http://schemas.openxmlformats.org/officeDocument/2006/relationships/slideLayout" Target="../slideLayouts/slideLayout58.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4.xml"/><Relationship Id="rId1" Type="http://schemas.openxmlformats.org/officeDocument/2006/relationships/slideLayout" Target="../slideLayouts/slideLayout58.xml"/></Relationships>
</file>

<file path=ppt/slides/_rels/slide7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5.xml"/><Relationship Id="rId1" Type="http://schemas.openxmlformats.org/officeDocument/2006/relationships/slideLayout" Target="../slideLayouts/slideLayout119.xml"/></Relationships>
</file>

<file path=ppt/slides/_rels/slide7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119.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7.xml"/><Relationship Id="rId1" Type="http://schemas.openxmlformats.org/officeDocument/2006/relationships/slideLayout" Target="../slideLayouts/slideLayout69.xml"/><Relationship Id="rId4" Type="http://schemas.openxmlformats.org/officeDocument/2006/relationships/image" Target="../media/image84.emf"/></Relationships>
</file>

<file path=ppt/slides/_rels/slide7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8.xml"/><Relationship Id="rId1" Type="http://schemas.openxmlformats.org/officeDocument/2006/relationships/slideLayout" Target="../slideLayouts/slideLayout114.xml"/></Relationships>
</file>

<file path=ppt/slides/_rels/slide7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9.xml"/><Relationship Id="rId1" Type="http://schemas.openxmlformats.org/officeDocument/2006/relationships/slideLayout" Target="../slideLayouts/slideLayout119.xml"/></Relationships>
</file>

<file path=ppt/slides/_rels/slide7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0.xml"/><Relationship Id="rId1" Type="http://schemas.openxmlformats.org/officeDocument/2006/relationships/slideLayout" Target="../slideLayouts/slideLayout119.xml"/></Relationships>
</file>

<file path=ppt/slides/_rels/slide7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1.xml"/><Relationship Id="rId1" Type="http://schemas.openxmlformats.org/officeDocument/2006/relationships/slideLayout" Target="../slideLayouts/slideLayout119.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2.xml"/><Relationship Id="rId1" Type="http://schemas.openxmlformats.org/officeDocument/2006/relationships/slideLayout" Target="../slideLayouts/slideLayout119.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58.xml"/></Relationships>
</file>

<file path=ppt/slides/_rels/slide7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4.xml"/><Relationship Id="rId1" Type="http://schemas.openxmlformats.org/officeDocument/2006/relationships/slideLayout" Target="../slideLayouts/slideLayout64.xml"/></Relationships>
</file>

<file path=ppt/slides/_rels/slide8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5.xml"/><Relationship Id="rId1" Type="http://schemas.openxmlformats.org/officeDocument/2006/relationships/slideLayout" Target="../slideLayouts/slideLayout64.xml"/></Relationships>
</file>

<file path=ppt/slides/_rels/slide8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59.xml"/></Relationships>
</file>

<file path=ppt/slides/_rels/slide8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7.xml"/><Relationship Id="rId1" Type="http://schemas.openxmlformats.org/officeDocument/2006/relationships/slideLayout" Target="../slideLayouts/slideLayout5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8.xml"/></Relationships>
</file>

<file path=ppt/slides/_rels/slide8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9.xml"/><Relationship Id="rId1" Type="http://schemas.openxmlformats.org/officeDocument/2006/relationships/slideLayout" Target="../slideLayouts/slideLayout124.xml"/></Relationships>
</file>

<file path=ppt/slides/_rels/slide8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0.xml"/><Relationship Id="rId1" Type="http://schemas.openxmlformats.org/officeDocument/2006/relationships/slideLayout" Target="../slideLayouts/slideLayout64.xml"/></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6.xml"/><Relationship Id="rId4" Type="http://schemas.openxmlformats.org/officeDocument/2006/relationships/image" Target="../media/image94.PNG"/></Relationships>
</file>

<file path=ppt/slides/_rels/slide9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ctrTitle"/>
          </p:nvPr>
        </p:nvSpPr>
        <p:spPr>
          <a:xfrm>
            <a:off x="2489200" y="2362200"/>
            <a:ext cx="20828000" cy="4648200"/>
          </a:xfrm>
          <a:prstGeom prst="rect">
            <a:avLst/>
          </a:prstGeom>
        </p:spPr>
        <p:txBody>
          <a:bodyPr>
            <a:normAutofit/>
          </a:bodyPr>
          <a:lstStyle/>
          <a:p>
            <a:r>
              <a:rPr lang="en-US" sz="13600" dirty="0">
                <a:latin typeface="Calibri" panose="020F0502020204030204" pitchFamily="34" charset="0"/>
                <a:cs typeface="Calibri" panose="020F0502020204030204" pitchFamily="34" charset="0"/>
              </a:rPr>
              <a:t>Social impact</a:t>
            </a:r>
            <a:endParaRPr sz="136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26A3BC1-3945-4161-9BB6-3F74500CB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28062" y="8382000"/>
            <a:ext cx="9173401" cy="2971800"/>
          </a:xfrm>
          <a:prstGeom prst="rect">
            <a:avLst/>
          </a:prstGeom>
        </p:spPr>
      </p:pic>
    </p:spTree>
    <p:extLst>
      <p:ext uri="{BB962C8B-B14F-4D97-AF65-F5344CB8AC3E}">
        <p14:creationId xmlns:p14="http://schemas.microsoft.com/office/powerpoint/2010/main" val="331479623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7101F7BF-1E10-44DC-911A-117013AAB70E}"/>
              </a:ext>
            </a:extLst>
          </p:cNvPr>
          <p:cNvSpPr txBox="1"/>
          <p:nvPr/>
        </p:nvSpPr>
        <p:spPr>
          <a:xfrm>
            <a:off x="2133600" y="1381743"/>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Why Focus upon Social Impact?</a:t>
            </a:r>
          </a:p>
        </p:txBody>
      </p:sp>
      <p:sp>
        <p:nvSpPr>
          <p:cNvPr id="3" name="TextBox 2">
            <a:extLst>
              <a:ext uri="{FF2B5EF4-FFF2-40B4-BE49-F238E27FC236}">
                <a16:creationId xmlns:a16="http://schemas.microsoft.com/office/drawing/2014/main" id="{5AE93D23-09BD-4D63-8D1A-B3CB6A316736}"/>
              </a:ext>
            </a:extLst>
          </p:cNvPr>
          <p:cNvSpPr txBox="1"/>
          <p:nvPr/>
        </p:nvSpPr>
        <p:spPr>
          <a:xfrm>
            <a:off x="3200400" y="3581400"/>
            <a:ext cx="19354800" cy="7981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6600" b="1" i="1" u="none" strike="noStrike" cap="none" spc="0" normalizeH="0" baseline="0" dirty="0">
                <a:ln>
                  <a:noFill/>
                </a:ln>
                <a:solidFill>
                  <a:srgbClr val="000000"/>
                </a:solidFill>
                <a:effectLst/>
                <a:uFillTx/>
                <a:latin typeface="+mn-lt"/>
                <a:ea typeface="+mn-ea"/>
                <a:cs typeface="+mn-cs"/>
                <a:sym typeface="Helvetica Light"/>
              </a:rPr>
              <a:t>Art for Arts Sake is not compelling</a:t>
            </a:r>
          </a:p>
          <a:p>
            <a:pPr marL="0" marR="0" indent="0" algn="l" defTabSz="825500" rtl="0" fontAlgn="auto" latinLnBrk="0" hangingPunct="0">
              <a:lnSpc>
                <a:spcPct val="100000"/>
              </a:lnSpc>
              <a:spcBef>
                <a:spcPts val="0"/>
              </a:spcBef>
              <a:spcAft>
                <a:spcPts val="0"/>
              </a:spcAft>
              <a:buClrTx/>
              <a:buSzTx/>
              <a:buFontTx/>
              <a:buNone/>
              <a:tabLst/>
            </a:pPr>
            <a:endParaRPr kumimoji="0" lang="en-US" sz="6600" b="0" i="0" u="none" strike="noStrike" cap="none" spc="0" normalizeH="0" baseline="0" dirty="0">
              <a:ln>
                <a:noFill/>
              </a:ln>
              <a:solidFill>
                <a:srgbClr val="000000"/>
              </a:solidFill>
              <a:effectLst/>
              <a:uFillTx/>
              <a:latin typeface="+mn-lt"/>
              <a:ea typeface="+mn-ea"/>
              <a:cs typeface="+mn-cs"/>
              <a:sym typeface="Helvetica Light"/>
            </a:endParaRPr>
          </a:p>
          <a:p>
            <a:pPr marL="857250" marR="0" indent="-85725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6600" dirty="0"/>
              <a:t>Lack of arts education = far less personal relevance</a:t>
            </a:r>
          </a:p>
          <a:p>
            <a:pPr marL="857250" marR="0" indent="-85725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6600" dirty="0"/>
              <a:t>Diversity in the cultures we identify with</a:t>
            </a:r>
          </a:p>
          <a:p>
            <a:pPr marL="857250" indent="-857250" algn="l">
              <a:buFont typeface="Arial" panose="020B0604020202020204" pitchFamily="34" charset="0"/>
              <a:buChar char="•"/>
            </a:pPr>
            <a:r>
              <a:rPr lang="en-US" sz="6600" dirty="0"/>
              <a:t>Economic impact is meaningless to most people</a:t>
            </a:r>
          </a:p>
          <a:p>
            <a:pPr marL="857250" marR="0" indent="-85725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6600" dirty="0"/>
              <a:t>Perception that basic needs are more urgent</a:t>
            </a:r>
          </a:p>
          <a:p>
            <a:pPr marL="857250" marR="0" indent="-85725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6600" dirty="0"/>
              <a:t>Growing wealth inequities &amp; “arts as elitist”</a:t>
            </a:r>
            <a:endParaRPr kumimoji="0" lang="en-US" sz="6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4286309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7101F7BF-1E10-44DC-911A-117013AAB70E}"/>
              </a:ext>
            </a:extLst>
          </p:cNvPr>
          <p:cNvSpPr txBox="1"/>
          <p:nvPr/>
        </p:nvSpPr>
        <p:spPr>
          <a:xfrm>
            <a:off x="2133600" y="1381743"/>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The Agenda </a:t>
            </a:r>
            <a:r>
              <a:rPr lang="en-US" sz="9600" dirty="0">
                <a:latin typeface="Aharoni" panose="020B0604020202020204" pitchFamily="2" charset="-79"/>
                <a:cs typeface="Aharoni" panose="020B0604020202020204" pitchFamily="2" charset="-79"/>
              </a:rPr>
              <a:t>Series</a:t>
            </a:r>
            <a:endPar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endParaRPr>
          </a:p>
        </p:txBody>
      </p:sp>
      <p:pic>
        <p:nvPicPr>
          <p:cNvPr id="5" name="Picture 2">
            <a:extLst>
              <a:ext uri="{FF2B5EF4-FFF2-40B4-BE49-F238E27FC236}">
                <a16:creationId xmlns:a16="http://schemas.microsoft.com/office/drawing/2014/main" id="{D6A69F73-62A9-429C-ADBE-1780E620C3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877800" y="3373120"/>
            <a:ext cx="8908564" cy="8865734"/>
          </a:xfrm>
          <a:prstGeom prst="rect">
            <a:avLst/>
          </a:prstGeom>
          <a:noFill/>
          <a:ln w="635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B2513B78-7B01-4844-A064-7DADCF5D3D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2866" y="3332480"/>
            <a:ext cx="8865734" cy="8865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439150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7101F7BF-1E10-44DC-911A-117013AAB70E}"/>
              </a:ext>
            </a:extLst>
          </p:cNvPr>
          <p:cNvSpPr txBox="1"/>
          <p:nvPr/>
        </p:nvSpPr>
        <p:spPr>
          <a:xfrm>
            <a:off x="2133600" y="1381743"/>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Individual Giving Research</a:t>
            </a:r>
          </a:p>
        </p:txBody>
      </p:sp>
      <p:pic>
        <p:nvPicPr>
          <p:cNvPr id="6" name="Picture 2">
            <a:extLst>
              <a:ext uri="{FF2B5EF4-FFF2-40B4-BE49-F238E27FC236}">
                <a16:creationId xmlns:a16="http://schemas.microsoft.com/office/drawing/2014/main" id="{9656D3AD-A2C0-4A57-8C84-16F8988BA1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905000" y="3352800"/>
            <a:ext cx="9144000" cy="9144000"/>
          </a:xfrm>
          <a:prstGeom prst="rect">
            <a:avLst/>
          </a:prstGeom>
          <a:noFill/>
          <a:ln w="635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B195D712-0A6C-48FB-B3FA-B09468C7EE00}"/>
              </a:ext>
            </a:extLst>
          </p:cNvPr>
          <p:cNvSpPr txBox="1"/>
          <p:nvPr/>
        </p:nvSpPr>
        <p:spPr>
          <a:xfrm>
            <a:off x="11658600" y="3186701"/>
            <a:ext cx="12192000" cy="104900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indent="-685800" algn="l">
              <a:spcAft>
                <a:spcPts val="600"/>
              </a:spcAft>
              <a:buFont typeface="Arial" panose="020B0604020202020204" pitchFamily="34" charset="0"/>
              <a:buChar char="•"/>
            </a:pPr>
            <a:r>
              <a:rPr lang="en-US" sz="6000" dirty="0"/>
              <a:t>High Net Worth donors who do NOT give to the arts have a very limited view</a:t>
            </a:r>
          </a:p>
          <a:p>
            <a:pPr marL="685800" indent="-685800" algn="l">
              <a:spcAft>
                <a:spcPts val="600"/>
              </a:spcAft>
              <a:buFont typeface="Arial" panose="020B0604020202020204" pitchFamily="34" charset="0"/>
              <a:buChar char="•"/>
            </a:pPr>
            <a:endParaRPr lang="en-US" sz="6000" dirty="0"/>
          </a:p>
          <a:p>
            <a:pPr marL="685800" marR="0" indent="-685800" algn="l" defTabSz="825500" rtl="0" fontAlgn="auto" latinLnBrk="0" hangingPunct="0">
              <a:lnSpc>
                <a:spcPct val="100000"/>
              </a:lnSpc>
              <a:spcBef>
                <a:spcPts val="0"/>
              </a:spcBef>
              <a:spcAft>
                <a:spcPts val="600"/>
              </a:spcAft>
              <a:buClrTx/>
              <a:buSzTx/>
              <a:buFont typeface="Arial" panose="020B0604020202020204" pitchFamily="34" charset="0"/>
              <a:buChar char="•"/>
              <a:tabLst/>
            </a:pPr>
            <a:r>
              <a:rPr kumimoji="0" lang="en-US" sz="6000" b="0" i="0" u="none" strike="noStrike" cap="none" spc="0" normalizeH="0" baseline="0" dirty="0">
                <a:ln>
                  <a:noFill/>
                </a:ln>
                <a:solidFill>
                  <a:srgbClr val="000000"/>
                </a:solidFill>
                <a:effectLst/>
                <a:uFillTx/>
                <a:latin typeface="+mn-lt"/>
                <a:ea typeface="+mn-ea"/>
                <a:cs typeface="+mn-cs"/>
                <a:sym typeface="Helvetica Light"/>
              </a:rPr>
              <a:t>Only 30% of arts donors prioritize arts first</a:t>
            </a:r>
          </a:p>
          <a:p>
            <a:pPr marR="0" algn="l" defTabSz="825500" rtl="0" fontAlgn="auto" latinLnBrk="0" hangingPunct="0">
              <a:lnSpc>
                <a:spcPct val="100000"/>
              </a:lnSpc>
              <a:spcBef>
                <a:spcPts val="0"/>
              </a:spcBef>
              <a:spcAft>
                <a:spcPts val="600"/>
              </a:spcAft>
              <a:buClrTx/>
              <a:buSzTx/>
              <a:tabLst/>
            </a:pPr>
            <a:endParaRPr kumimoji="0" lang="en-US" sz="6000" b="0" i="0" u="none" strike="noStrike" cap="none" spc="0" normalizeH="0" baseline="0" dirty="0">
              <a:ln>
                <a:noFill/>
              </a:ln>
              <a:solidFill>
                <a:srgbClr val="000000"/>
              </a:solidFill>
              <a:effectLst/>
              <a:uFillTx/>
              <a:latin typeface="+mn-lt"/>
              <a:ea typeface="+mn-ea"/>
              <a:cs typeface="+mn-cs"/>
              <a:sym typeface="Helvetica Light"/>
            </a:endParaRPr>
          </a:p>
          <a:p>
            <a:pPr marL="685800" indent="-685800" algn="l">
              <a:spcAft>
                <a:spcPts val="600"/>
              </a:spcAft>
              <a:buFont typeface="Arial" panose="020B0604020202020204" pitchFamily="34" charset="0"/>
              <a:buChar char="•"/>
            </a:pPr>
            <a:r>
              <a:rPr lang="en-US" sz="6000" dirty="0"/>
              <a:t>Other top-rated causes include education, human services, environment, religious, social justice</a:t>
            </a:r>
            <a:endParaRPr kumimoji="0" lang="en-US" sz="5400" b="0" i="0" u="none" strike="noStrike" cap="none" spc="0" normalizeH="0" baseline="0" dirty="0">
              <a:ln>
                <a:noFill/>
              </a:ln>
              <a:solidFill>
                <a:srgbClr val="000000"/>
              </a:solidFill>
              <a:effectLst/>
              <a:uFillTx/>
              <a:latin typeface="+mn-lt"/>
              <a:ea typeface="+mn-ea"/>
              <a:cs typeface="+mn-cs"/>
              <a:sym typeface="Helvetica Light"/>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421490650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sp>
        <p:nvSpPr>
          <p:cNvPr id="2" name="TextBox 1">
            <a:extLst>
              <a:ext uri="{FF2B5EF4-FFF2-40B4-BE49-F238E27FC236}">
                <a16:creationId xmlns:a16="http://schemas.microsoft.com/office/drawing/2014/main" id="{145AB8DF-2DA7-44B5-8C95-D6C9EBA6D0A3}"/>
              </a:ext>
            </a:extLst>
          </p:cNvPr>
          <p:cNvSpPr txBox="1"/>
          <p:nvPr/>
        </p:nvSpPr>
        <p:spPr>
          <a:xfrm>
            <a:off x="2286000" y="2930836"/>
            <a:ext cx="20040600" cy="89973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7200" b="0" i="0" u="none" strike="noStrike" cap="none" spc="0" normalizeH="0" baseline="0" dirty="0">
                <a:ln>
                  <a:noFill/>
                </a:ln>
                <a:solidFill>
                  <a:srgbClr val="000000"/>
                </a:solidFill>
                <a:effectLst/>
                <a:uFillTx/>
                <a:latin typeface="+mn-lt"/>
                <a:ea typeface="+mn-ea"/>
                <a:cs typeface="+mn-cs"/>
                <a:sym typeface="Helvetica Light"/>
              </a:rPr>
              <a:t>Stories are important but we need data too.</a:t>
            </a:r>
          </a:p>
          <a:p>
            <a:pPr marL="0" marR="0" indent="0" algn="ctr" defTabSz="825500" rtl="0" fontAlgn="auto" latinLnBrk="0" hangingPunct="0">
              <a:lnSpc>
                <a:spcPct val="100000"/>
              </a:lnSpc>
              <a:spcBef>
                <a:spcPts val="0"/>
              </a:spcBef>
              <a:spcAft>
                <a:spcPts val="0"/>
              </a:spcAft>
              <a:buClrTx/>
              <a:buSzTx/>
              <a:buFontTx/>
              <a:buNone/>
              <a:tabLst/>
            </a:pPr>
            <a:endParaRPr lang="en-US" sz="7200" dirty="0"/>
          </a:p>
          <a:p>
            <a:pPr marL="0" marR="0" indent="0" algn="ctr" defTabSz="825500" rtl="0" fontAlgn="auto" latinLnBrk="0" hangingPunct="0">
              <a:lnSpc>
                <a:spcPct val="100000"/>
              </a:lnSpc>
              <a:spcBef>
                <a:spcPts val="0"/>
              </a:spcBef>
              <a:spcAft>
                <a:spcPts val="0"/>
              </a:spcAft>
              <a:buClrTx/>
              <a:buSzTx/>
              <a:buFontTx/>
              <a:buNone/>
              <a:tabLst/>
            </a:pPr>
            <a:r>
              <a:rPr kumimoji="0" lang="en-US" sz="7200" b="1" i="0" strike="noStrike" cap="none" spc="0" normalizeH="0" baseline="0" dirty="0">
                <a:ln>
                  <a:noFill/>
                </a:ln>
                <a:solidFill>
                  <a:schemeClr val="bg1"/>
                </a:solidFill>
                <a:effectLst/>
                <a:uFillTx/>
                <a:latin typeface="+mn-lt"/>
                <a:ea typeface="+mn-ea"/>
                <a:cs typeface="+mn-cs"/>
                <a:sym typeface="Helvetica Light"/>
              </a:rPr>
              <a:t>Goals of the Census:</a:t>
            </a:r>
          </a:p>
          <a:p>
            <a:pPr marR="0" algn="l" defTabSz="825500" rtl="0" fontAlgn="auto" latinLnBrk="0" hangingPunct="0">
              <a:lnSpc>
                <a:spcPct val="100000"/>
              </a:lnSpc>
              <a:spcBef>
                <a:spcPts val="0"/>
              </a:spcBef>
              <a:spcAft>
                <a:spcPts val="0"/>
              </a:spcAft>
              <a:buClrTx/>
              <a:buSzTx/>
              <a:tabLst/>
            </a:pPr>
            <a:r>
              <a:rPr lang="en-US" sz="6600" b="1" dirty="0"/>
              <a:t>1.  Discover which social impacts nonprofits address</a:t>
            </a:r>
          </a:p>
          <a:p>
            <a:pPr marR="0" algn="l" defTabSz="825500" rtl="0" fontAlgn="auto" latinLnBrk="0" hangingPunct="0">
              <a:lnSpc>
                <a:spcPct val="100000"/>
              </a:lnSpc>
              <a:spcBef>
                <a:spcPts val="0"/>
              </a:spcBef>
              <a:spcAft>
                <a:spcPts val="0"/>
              </a:spcAft>
              <a:buClrTx/>
              <a:buSzTx/>
              <a:tabLst/>
            </a:pPr>
            <a:endParaRPr lang="en-US" sz="1600" b="1" dirty="0"/>
          </a:p>
          <a:p>
            <a:pPr marR="0" algn="l" defTabSz="825500" rtl="0" fontAlgn="auto" latinLnBrk="0" hangingPunct="0">
              <a:lnSpc>
                <a:spcPct val="100000"/>
              </a:lnSpc>
              <a:spcBef>
                <a:spcPts val="0"/>
              </a:spcBef>
              <a:spcAft>
                <a:spcPts val="0"/>
              </a:spcAft>
              <a:buClrTx/>
              <a:buSzTx/>
              <a:tabLst/>
            </a:pPr>
            <a:r>
              <a:rPr lang="en-US" sz="6600" b="1" dirty="0"/>
              <a:t>2.  Document the sector-wide community impact</a:t>
            </a:r>
          </a:p>
          <a:p>
            <a:pPr marR="0" algn="l" defTabSz="825500" rtl="0" fontAlgn="auto" latinLnBrk="0" hangingPunct="0">
              <a:lnSpc>
                <a:spcPct val="100000"/>
              </a:lnSpc>
              <a:spcBef>
                <a:spcPts val="0"/>
              </a:spcBef>
              <a:spcAft>
                <a:spcPts val="0"/>
              </a:spcAft>
              <a:buClrTx/>
              <a:buSzTx/>
              <a:tabLst/>
            </a:pPr>
            <a:endParaRPr lang="en-US" sz="1600" b="1" dirty="0"/>
          </a:p>
          <a:p>
            <a:pPr marR="0" algn="l" defTabSz="825500" rtl="0" fontAlgn="auto" latinLnBrk="0" hangingPunct="0">
              <a:lnSpc>
                <a:spcPct val="100000"/>
              </a:lnSpc>
              <a:spcBef>
                <a:spcPts val="0"/>
              </a:spcBef>
              <a:spcAft>
                <a:spcPts val="0"/>
              </a:spcAft>
              <a:buClrTx/>
              <a:buSzTx/>
              <a:tabLst/>
            </a:pPr>
            <a:r>
              <a:rPr lang="en-US" sz="6600" b="1" dirty="0"/>
              <a:t>3.  Identify topics for future Agenda issues</a:t>
            </a:r>
          </a:p>
          <a:p>
            <a:pPr marR="0" algn="l" defTabSz="825500" rtl="0" fontAlgn="auto" latinLnBrk="0" hangingPunct="0">
              <a:lnSpc>
                <a:spcPct val="100000"/>
              </a:lnSpc>
              <a:spcBef>
                <a:spcPts val="0"/>
              </a:spcBef>
              <a:spcAft>
                <a:spcPts val="0"/>
              </a:spcAft>
              <a:buClrTx/>
              <a:buSzTx/>
              <a:tabLst/>
            </a:pPr>
            <a:endParaRPr lang="en-US" sz="1600" b="1" dirty="0"/>
          </a:p>
          <a:p>
            <a:pPr marR="0" algn="l" defTabSz="825500" rtl="0" fontAlgn="auto" latinLnBrk="0" hangingPunct="0">
              <a:lnSpc>
                <a:spcPct val="100000"/>
              </a:lnSpc>
              <a:spcBef>
                <a:spcPts val="0"/>
              </a:spcBef>
              <a:spcAft>
                <a:spcPts val="0"/>
              </a:spcAft>
              <a:buClrTx/>
              <a:buSzTx/>
              <a:tabLst/>
            </a:pPr>
            <a:r>
              <a:rPr lang="en-US" sz="6600" b="1" dirty="0"/>
              <a:t>4.  Understand the dynamics of social impact work</a:t>
            </a:r>
          </a:p>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57900984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145AB8DF-2DA7-44B5-8C95-D6C9EBA6D0A3}"/>
              </a:ext>
            </a:extLst>
          </p:cNvPr>
          <p:cNvSpPr txBox="1"/>
          <p:nvPr/>
        </p:nvSpPr>
        <p:spPr>
          <a:xfrm>
            <a:off x="2286000" y="3669500"/>
            <a:ext cx="20040600" cy="75200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1143000" marR="0" indent="-1143000" algn="l" defTabSz="825500" rtl="0" fontAlgn="auto" latinLnBrk="0" hangingPunct="0">
              <a:lnSpc>
                <a:spcPct val="100000"/>
              </a:lnSpc>
              <a:spcBef>
                <a:spcPts val="0"/>
              </a:spcBef>
              <a:spcAft>
                <a:spcPts val="0"/>
              </a:spcAft>
              <a:buClrTx/>
              <a:buSzTx/>
              <a:buFont typeface="+mj-lt"/>
              <a:buAutoNum type="arabicPeriod"/>
              <a:tabLst/>
            </a:pPr>
            <a:r>
              <a:rPr lang="en-US" sz="7200" dirty="0"/>
              <a:t>Developed list of topics, criteria for questions</a:t>
            </a:r>
          </a:p>
          <a:p>
            <a:pPr marL="1143000" marR="0" indent="-1143000" algn="l" defTabSz="825500" rtl="0" fontAlgn="auto" latinLnBrk="0" hangingPunct="0">
              <a:lnSpc>
                <a:spcPct val="100000"/>
              </a:lnSpc>
              <a:spcBef>
                <a:spcPts val="0"/>
              </a:spcBef>
              <a:spcAft>
                <a:spcPts val="0"/>
              </a:spcAft>
              <a:buClrTx/>
              <a:buSzTx/>
              <a:buFont typeface="+mj-lt"/>
              <a:buAutoNum type="arabicPeriod"/>
              <a:tabLst/>
            </a:pPr>
            <a:r>
              <a:rPr lang="en-US" sz="7200" dirty="0"/>
              <a:t>Used Survey Monkey </a:t>
            </a:r>
          </a:p>
          <a:p>
            <a:pPr marL="1143000" marR="0" indent="-1143000" algn="l" defTabSz="825500" rtl="0" fontAlgn="auto" latinLnBrk="0" hangingPunct="0">
              <a:lnSpc>
                <a:spcPct val="100000"/>
              </a:lnSpc>
              <a:spcBef>
                <a:spcPts val="0"/>
              </a:spcBef>
              <a:spcAft>
                <a:spcPts val="0"/>
              </a:spcAft>
              <a:buClrTx/>
              <a:buSzTx/>
              <a:buFont typeface="+mj-lt"/>
              <a:buAutoNum type="arabicPeriod"/>
              <a:tabLst/>
            </a:pPr>
            <a:r>
              <a:rPr lang="en-US" sz="7200" dirty="0"/>
              <a:t>Determined what response we would need to be statistically valid and compelling</a:t>
            </a:r>
          </a:p>
          <a:p>
            <a:pPr marL="1143000" marR="0" indent="-1143000" algn="l" defTabSz="825500" rtl="0" fontAlgn="auto" latinLnBrk="0" hangingPunct="0">
              <a:lnSpc>
                <a:spcPct val="100000"/>
              </a:lnSpc>
              <a:spcBef>
                <a:spcPts val="0"/>
              </a:spcBef>
              <a:spcAft>
                <a:spcPts val="0"/>
              </a:spcAft>
              <a:buClrTx/>
              <a:buSzTx/>
              <a:buFont typeface="+mj-lt"/>
              <a:buAutoNum type="arabicPeriod"/>
              <a:tabLst/>
            </a:pPr>
            <a:r>
              <a:rPr lang="en-US" sz="7200" dirty="0"/>
              <a:t>Separated our 440 members into size cohorts</a:t>
            </a:r>
          </a:p>
          <a:p>
            <a:pPr marL="1143000" marR="0" indent="-1143000" algn="l" defTabSz="825500" rtl="0" fontAlgn="auto" latinLnBrk="0" hangingPunct="0">
              <a:lnSpc>
                <a:spcPct val="100000"/>
              </a:lnSpc>
              <a:spcBef>
                <a:spcPts val="0"/>
              </a:spcBef>
              <a:spcAft>
                <a:spcPts val="0"/>
              </a:spcAft>
              <a:buClrTx/>
              <a:buSzTx/>
              <a:buFont typeface="+mj-lt"/>
              <a:buAutoNum type="arabicPeriod"/>
              <a:tabLst/>
            </a:pPr>
            <a:r>
              <a:rPr lang="en-US" sz="7200" dirty="0"/>
              <a:t>Send the survey out summer 2018</a:t>
            </a:r>
          </a:p>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8F1B1170-E74B-48A5-BF66-EA308F1B45CC}"/>
              </a:ext>
            </a:extLst>
          </p:cNvPr>
          <p:cNvSpPr txBox="1"/>
          <p:nvPr/>
        </p:nvSpPr>
        <p:spPr>
          <a:xfrm>
            <a:off x="2133600" y="1381743"/>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What We Did</a:t>
            </a:r>
          </a:p>
        </p:txBody>
      </p:sp>
    </p:spTree>
    <p:extLst>
      <p:ext uri="{BB962C8B-B14F-4D97-AF65-F5344CB8AC3E}">
        <p14:creationId xmlns:p14="http://schemas.microsoft.com/office/powerpoint/2010/main" val="211123009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145AB8DF-2DA7-44B5-8C95-D6C9EBA6D0A3}"/>
              </a:ext>
            </a:extLst>
          </p:cNvPr>
          <p:cNvSpPr txBox="1"/>
          <p:nvPr/>
        </p:nvSpPr>
        <p:spPr>
          <a:xfrm>
            <a:off x="1066800" y="3429000"/>
            <a:ext cx="23469600" cy="93358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kumimoji="0" lang="en-US" sz="6000" b="0" i="0" u="none" strike="noStrike" cap="none" spc="0" normalizeH="0" baseline="0" dirty="0">
                <a:ln>
                  <a:noFill/>
                </a:ln>
                <a:solidFill>
                  <a:schemeClr val="tx1"/>
                </a:solidFill>
                <a:effectLst/>
                <a:uFillTx/>
                <a:latin typeface="+mn-lt"/>
                <a:ea typeface="+mn-ea"/>
                <a:cs typeface="+mn-cs"/>
                <a:sym typeface="Helvetica Light"/>
              </a:rPr>
              <a:t>Military/Veterans		</a:t>
            </a:r>
            <a:r>
              <a:rPr lang="en-US" sz="6000" dirty="0">
                <a:solidFill>
                  <a:schemeClr val="tx1"/>
                </a:solidFill>
              </a:rPr>
              <a:t>Hunger/Food Insecurity			Incarceration	</a:t>
            </a:r>
            <a:endParaRPr kumimoji="0" lang="en-US" sz="6000" b="0" i="0" u="none" strike="noStrike" cap="none" spc="0" normalizeH="0" baseline="0" dirty="0">
              <a:ln>
                <a:noFill/>
              </a:ln>
              <a:solidFill>
                <a:schemeClr val="tx1"/>
              </a:solidFill>
              <a:effectLst/>
              <a:uFillTx/>
              <a:sym typeface="Helvetica Light"/>
            </a:endParaRPr>
          </a:p>
          <a:p>
            <a:pPr algn="l"/>
            <a:r>
              <a:rPr kumimoji="0" lang="en-US" sz="6000" b="0" i="0" u="none" strike="noStrike" cap="none" spc="0" normalizeH="0" baseline="0" dirty="0">
                <a:ln>
                  <a:noFill/>
                </a:ln>
                <a:solidFill>
                  <a:schemeClr val="tx1"/>
                </a:solidFill>
                <a:effectLst/>
                <a:uFillTx/>
                <a:latin typeface="+mn-lt"/>
                <a:ea typeface="+mn-ea"/>
                <a:cs typeface="+mn-cs"/>
                <a:sym typeface="Helvetica Light"/>
              </a:rPr>
              <a:t>Education					</a:t>
            </a:r>
            <a:r>
              <a:rPr lang="en-US" sz="6000" dirty="0">
                <a:solidFill>
                  <a:schemeClr val="tx1"/>
                </a:solidFill>
              </a:rPr>
              <a:t>Drug Addition/Recovery		Immigration/Refugees</a:t>
            </a:r>
          </a:p>
          <a:p>
            <a:pPr algn="l"/>
            <a:r>
              <a:rPr lang="en-US" sz="6000" dirty="0">
                <a:solidFill>
                  <a:schemeClr val="tx1"/>
                </a:solidFill>
              </a:rPr>
              <a:t>Aging						Economic Revitalization			LGBTQ	</a:t>
            </a:r>
          </a:p>
          <a:p>
            <a:pPr algn="l"/>
            <a:r>
              <a:rPr kumimoji="0" lang="en-US" sz="6000" b="0" i="0" u="none" strike="noStrike" cap="none" spc="0" normalizeH="0" baseline="0" dirty="0">
                <a:ln>
                  <a:noFill/>
                </a:ln>
                <a:solidFill>
                  <a:schemeClr val="tx1"/>
                </a:solidFill>
                <a:effectLst/>
                <a:uFillTx/>
                <a:latin typeface="+mn-lt"/>
                <a:ea typeface="+mn-ea"/>
                <a:cs typeface="+mn-cs"/>
                <a:sym typeface="Helvetica Light"/>
              </a:rPr>
              <a:t>Anti-blight					</a:t>
            </a:r>
            <a:r>
              <a:rPr lang="en-US" sz="6000" dirty="0">
                <a:solidFill>
                  <a:schemeClr val="tx1"/>
                </a:solidFill>
              </a:rPr>
              <a:t>Employment/Workforce</a:t>
            </a:r>
            <a:r>
              <a:rPr kumimoji="0" lang="en-US" sz="6000" b="0" i="0" u="none" strike="noStrike" cap="none" spc="0" normalizeH="0" baseline="0" dirty="0">
                <a:ln>
                  <a:noFill/>
                </a:ln>
                <a:solidFill>
                  <a:schemeClr val="tx1"/>
                </a:solidFill>
                <a:effectLst/>
                <a:uFillTx/>
                <a:latin typeface="+mn-lt"/>
                <a:ea typeface="+mn-ea"/>
                <a:cs typeface="+mn-cs"/>
                <a:sym typeface="Helvetica Light"/>
              </a:rPr>
              <a:t>		</a:t>
            </a:r>
            <a:r>
              <a:rPr lang="en-US" sz="6000" dirty="0">
                <a:solidFill>
                  <a:schemeClr val="tx1"/>
                </a:solidFill>
              </a:rPr>
              <a:t>Mental Health</a:t>
            </a:r>
            <a:endParaRPr kumimoji="0" lang="en-US" sz="6000" b="0" i="0" u="none" strike="noStrike" cap="none" spc="0" normalizeH="0" baseline="0" dirty="0">
              <a:ln>
                <a:noFill/>
              </a:ln>
              <a:solidFill>
                <a:schemeClr val="tx1"/>
              </a:solidFill>
              <a:effectLst/>
              <a:uFillTx/>
              <a:sym typeface="Helvetica Light"/>
            </a:endParaRPr>
          </a:p>
          <a:p>
            <a:pPr algn="l"/>
            <a:r>
              <a:rPr lang="en-US" sz="6000" dirty="0">
                <a:solidFill>
                  <a:schemeClr val="tx1"/>
                </a:solidFill>
              </a:rPr>
              <a:t>Anti-violence				Environment							Neighborhoods</a:t>
            </a:r>
          </a:p>
          <a:p>
            <a:pPr algn="l"/>
            <a:r>
              <a:rPr kumimoji="0" lang="en-US" sz="6000" b="0" i="0" u="none" strike="noStrike" cap="none" spc="0" normalizeH="0" baseline="0" dirty="0">
                <a:ln>
                  <a:noFill/>
                </a:ln>
                <a:solidFill>
                  <a:schemeClr val="tx1"/>
                </a:solidFill>
                <a:effectLst/>
                <a:uFillTx/>
                <a:latin typeface="+mn-lt"/>
                <a:ea typeface="+mn-ea"/>
                <a:cs typeface="+mn-cs"/>
                <a:sym typeface="Helvetica Light"/>
              </a:rPr>
              <a:t>Autism						</a:t>
            </a:r>
            <a:r>
              <a:rPr lang="en-US" sz="6000" dirty="0">
                <a:solidFill>
                  <a:schemeClr val="tx1"/>
                </a:solidFill>
              </a:rPr>
              <a:t>Health</a:t>
            </a:r>
            <a:r>
              <a:rPr kumimoji="0" lang="en-US" sz="6000" b="0" i="0" u="none" strike="noStrike" cap="none" spc="0" normalizeH="0" baseline="0" dirty="0">
                <a:ln>
                  <a:noFill/>
                </a:ln>
                <a:solidFill>
                  <a:schemeClr val="tx1"/>
                </a:solidFill>
                <a:effectLst/>
                <a:uFillTx/>
                <a:latin typeface="+mn-lt"/>
                <a:ea typeface="+mn-ea"/>
                <a:cs typeface="+mn-cs"/>
                <a:sym typeface="Helvetica Light"/>
              </a:rPr>
              <a:t>									</a:t>
            </a:r>
            <a:r>
              <a:rPr lang="en-US" sz="6000" dirty="0">
                <a:solidFill>
                  <a:schemeClr val="tx1"/>
                </a:solidFill>
              </a:rPr>
              <a:t>Racial Justice</a:t>
            </a:r>
            <a:endParaRPr kumimoji="0" lang="en-US" sz="6000" b="0" i="0" u="none" strike="noStrike" cap="none" spc="0" normalizeH="0" baseline="0" dirty="0">
              <a:ln>
                <a:noFill/>
              </a:ln>
              <a:solidFill>
                <a:schemeClr val="tx1"/>
              </a:solidFill>
              <a:effectLst/>
              <a:uFillTx/>
              <a:sym typeface="Helvetica Light"/>
            </a:endParaRPr>
          </a:p>
          <a:p>
            <a:pPr algn="l"/>
            <a:r>
              <a:rPr lang="en-US" sz="6000" dirty="0">
                <a:solidFill>
                  <a:schemeClr val="tx1"/>
                </a:solidFill>
              </a:rPr>
              <a:t>Child Development	History/Preservation				School Attendance</a:t>
            </a:r>
          </a:p>
          <a:p>
            <a:pPr algn="l"/>
            <a:r>
              <a:rPr kumimoji="0" lang="en-US" sz="6000" b="0" i="0" u="none" strike="noStrike" cap="none" spc="0" normalizeH="0" baseline="0" dirty="0">
                <a:ln>
                  <a:noFill/>
                </a:ln>
                <a:solidFill>
                  <a:schemeClr val="tx1"/>
                </a:solidFill>
                <a:effectLst/>
                <a:uFillTx/>
                <a:latin typeface="+mn-lt"/>
                <a:ea typeface="+mn-ea"/>
                <a:cs typeface="+mn-cs"/>
                <a:sym typeface="Helvetica Light"/>
              </a:rPr>
              <a:t>Disability					</a:t>
            </a:r>
            <a:r>
              <a:rPr lang="en-US" sz="6000" dirty="0">
                <a:solidFill>
                  <a:schemeClr val="tx1"/>
                </a:solidFill>
              </a:rPr>
              <a:t>Homelessness/Housing	</a:t>
            </a:r>
            <a:r>
              <a:rPr kumimoji="0" lang="en-US" sz="6000" b="0" i="0" u="none" strike="noStrike" cap="none" spc="0" normalizeH="0" baseline="0" dirty="0">
                <a:ln>
                  <a:noFill/>
                </a:ln>
                <a:solidFill>
                  <a:schemeClr val="tx1"/>
                </a:solidFill>
                <a:effectLst/>
                <a:uFillTx/>
                <a:latin typeface="+mn-lt"/>
                <a:ea typeface="+mn-ea"/>
                <a:cs typeface="+mn-cs"/>
                <a:sym typeface="Helvetica Light"/>
              </a:rPr>
              <a:t>		</a:t>
            </a:r>
            <a:r>
              <a:rPr lang="en-US" sz="6000" dirty="0">
                <a:solidFill>
                  <a:schemeClr val="tx1"/>
                </a:solidFill>
              </a:rPr>
              <a:t>Tourism</a:t>
            </a:r>
            <a:endParaRPr kumimoji="0" lang="en-US" sz="6000" b="0" i="0" u="none" strike="noStrike" cap="none" spc="0" normalizeH="0" baseline="0" dirty="0">
              <a:ln>
                <a:noFill/>
              </a:ln>
              <a:solidFill>
                <a:schemeClr val="tx1"/>
              </a:solidFill>
              <a:effectLst/>
              <a:uFillTx/>
              <a:sym typeface="Helvetica Light"/>
            </a:endParaRPr>
          </a:p>
          <a:p>
            <a:pPr marL="0" marR="0" indent="0" algn="l" defTabSz="825500" rtl="0" fontAlgn="auto" latinLnBrk="0" hangingPunct="0">
              <a:lnSpc>
                <a:spcPct val="100000"/>
              </a:lnSpc>
              <a:spcBef>
                <a:spcPts val="0"/>
              </a:spcBef>
              <a:spcAft>
                <a:spcPts val="0"/>
              </a:spcAft>
              <a:buClrTx/>
              <a:buSzTx/>
              <a:buFontTx/>
              <a:buNone/>
              <a:tabLst/>
            </a:pPr>
            <a:r>
              <a:rPr lang="en-US" sz="6000" dirty="0">
                <a:solidFill>
                  <a:schemeClr val="bg1"/>
                </a:solidFill>
              </a:rPr>
              <a:t>	</a:t>
            </a:r>
          </a:p>
          <a:p>
            <a:pPr marL="0" marR="0" indent="0" algn="l" defTabSz="825500" rtl="0" fontAlgn="auto" latinLnBrk="0"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000000"/>
                </a:solidFill>
                <a:effectLst/>
                <a:uFillTx/>
                <a:latin typeface="+mn-lt"/>
                <a:ea typeface="+mn-ea"/>
                <a:cs typeface="+mn-cs"/>
                <a:sym typeface="Helvetica Light"/>
              </a:rPr>
              <a:t>		</a:t>
            </a: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8F1B1170-E74B-48A5-BF66-EA308F1B45CC}"/>
              </a:ext>
            </a:extLst>
          </p:cNvPr>
          <p:cNvSpPr txBox="1"/>
          <p:nvPr/>
        </p:nvSpPr>
        <p:spPr>
          <a:xfrm>
            <a:off x="2209800" y="1484965"/>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Social Impact Topics</a:t>
            </a:r>
          </a:p>
        </p:txBody>
      </p:sp>
    </p:spTree>
    <p:extLst>
      <p:ext uri="{BB962C8B-B14F-4D97-AF65-F5344CB8AC3E}">
        <p14:creationId xmlns:p14="http://schemas.microsoft.com/office/powerpoint/2010/main" val="308879869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5" name="73B33326-FCA5-43DA-B833-E588E8A9B0A7" descr="73B33326-FCA5-43DA-B833-E588E8A9B0A7">
            <a:extLst>
              <a:ext uri="{FF2B5EF4-FFF2-40B4-BE49-F238E27FC236}">
                <a16:creationId xmlns:a16="http://schemas.microsoft.com/office/drawing/2014/main" id="{D872ABF6-8A89-4020-8791-5587EFAB25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894" y="-3124200"/>
            <a:ext cx="24793310" cy="1897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EB90CB4-0BE7-4A12-A8FE-01E4F54FAF49}"/>
              </a:ext>
            </a:extLst>
          </p:cNvPr>
          <p:cNvSpPr txBox="1"/>
          <p:nvPr/>
        </p:nvSpPr>
        <p:spPr>
          <a:xfrm>
            <a:off x="605005" y="11945918"/>
            <a:ext cx="114300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6000" dirty="0">
                <a:solidFill>
                  <a:schemeClr val="bg1"/>
                </a:solidFill>
              </a:rPr>
              <a:t>Personally contacted our nonprofits</a:t>
            </a:r>
            <a:endParaRPr kumimoji="0" lang="en-US" sz="6000" b="0" i="0" u="none" strike="noStrike" cap="none" spc="0" normalizeH="0" baseline="0" dirty="0">
              <a:ln>
                <a:noFill/>
              </a:ln>
              <a:solidFill>
                <a:schemeClr val="bg1"/>
              </a:solidFill>
              <a:effectLst/>
              <a:uFillTx/>
              <a:sym typeface="Helvetica Light"/>
            </a:endParaRPr>
          </a:p>
        </p:txBody>
      </p:sp>
    </p:spTree>
    <p:extLst>
      <p:ext uri="{BB962C8B-B14F-4D97-AF65-F5344CB8AC3E}">
        <p14:creationId xmlns:p14="http://schemas.microsoft.com/office/powerpoint/2010/main" val="162688874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3932486"/>
            <a:ext cx="7694296" cy="604971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87202" y="4209889"/>
            <a:ext cx="12116993" cy="592471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spTree>
    <p:extLst>
      <p:ext uri="{BB962C8B-B14F-4D97-AF65-F5344CB8AC3E}">
        <p14:creationId xmlns:p14="http://schemas.microsoft.com/office/powerpoint/2010/main" val="34960551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819400"/>
            <a:ext cx="10817927" cy="82898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7601" y="3124200"/>
            <a:ext cx="6644084" cy="1097280"/>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56568" y="4476459"/>
            <a:ext cx="10208032" cy="1619543"/>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482077" y="6385561"/>
            <a:ext cx="11377925" cy="925282"/>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53800" y="7663900"/>
            <a:ext cx="8413656" cy="1632500"/>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496038" y="9555480"/>
            <a:ext cx="8696962" cy="1097280"/>
          </a:xfrm>
          <a:prstGeom prst="rect">
            <a:avLst/>
          </a:prstGeom>
        </p:spPr>
      </p:pic>
    </p:spTree>
    <p:extLst>
      <p:ext uri="{BB962C8B-B14F-4D97-AF65-F5344CB8AC3E}">
        <p14:creationId xmlns:p14="http://schemas.microsoft.com/office/powerpoint/2010/main" val="42851428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3274" y="2427545"/>
            <a:ext cx="13374326" cy="313505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49002" y="5181600"/>
            <a:ext cx="2448393" cy="21336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8575" y="7181172"/>
            <a:ext cx="11232227" cy="1759069"/>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6460" y="8956281"/>
            <a:ext cx="17335017" cy="1645920"/>
          </a:xfrm>
          <a:prstGeom prst="rect">
            <a:avLst/>
          </a:prstGeom>
        </p:spPr>
      </p:pic>
    </p:spTree>
    <p:extLst>
      <p:ext uri="{BB962C8B-B14F-4D97-AF65-F5344CB8AC3E}">
        <p14:creationId xmlns:p14="http://schemas.microsoft.com/office/powerpoint/2010/main" val="36682379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2057400"/>
            <a:ext cx="20550735" cy="481726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29700" y="9829800"/>
            <a:ext cx="7872293" cy="94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56224" y="12146280"/>
            <a:ext cx="2871552" cy="96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6490" y="8610602"/>
            <a:ext cx="13158710" cy="1034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22456" y="7543802"/>
            <a:ext cx="8315825" cy="83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36298" y="10972800"/>
            <a:ext cx="5288138" cy="950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26246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sp>
        <p:nvSpPr>
          <p:cNvPr id="2" name="TextBox 1">
            <a:extLst>
              <a:ext uri="{FF2B5EF4-FFF2-40B4-BE49-F238E27FC236}">
                <a16:creationId xmlns:a16="http://schemas.microsoft.com/office/drawing/2014/main" id="{E60250E3-68C0-4345-8D45-E8CE23383DCE}"/>
              </a:ext>
            </a:extLst>
          </p:cNvPr>
          <p:cNvSpPr txBox="1"/>
          <p:nvPr/>
        </p:nvSpPr>
        <p:spPr>
          <a:xfrm>
            <a:off x="4162425" y="3449461"/>
            <a:ext cx="153924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6000" b="1" dirty="0">
                <a:solidFill>
                  <a:schemeClr val="bg1"/>
                </a:solidFill>
              </a:rPr>
              <a:t>TOUCHING HEARTS AND CHANGING MINDS</a:t>
            </a:r>
          </a:p>
        </p:txBody>
      </p:sp>
      <p:sp>
        <p:nvSpPr>
          <p:cNvPr id="11" name="TextBox 10">
            <a:extLst>
              <a:ext uri="{FF2B5EF4-FFF2-40B4-BE49-F238E27FC236}">
                <a16:creationId xmlns:a16="http://schemas.microsoft.com/office/drawing/2014/main" id="{53CA0F23-48AC-468F-A1CD-A503D2FC08A9}"/>
              </a:ext>
            </a:extLst>
          </p:cNvPr>
          <p:cNvSpPr txBox="1"/>
          <p:nvPr/>
        </p:nvSpPr>
        <p:spPr>
          <a:xfrm>
            <a:off x="4495800" y="7847857"/>
            <a:ext cx="153924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6000" b="1" dirty="0">
                <a:solidFill>
                  <a:schemeClr val="bg1"/>
                </a:solidFill>
              </a:rPr>
              <a:t>CHANGING LIVES OF VULNERABLE PEOPLE</a:t>
            </a:r>
          </a:p>
        </p:txBody>
      </p:sp>
      <p:sp>
        <p:nvSpPr>
          <p:cNvPr id="3" name="TextBox 2">
            <a:extLst>
              <a:ext uri="{FF2B5EF4-FFF2-40B4-BE49-F238E27FC236}">
                <a16:creationId xmlns:a16="http://schemas.microsoft.com/office/drawing/2014/main" id="{B5C388F5-7B04-4638-8912-08FAABFBC763}"/>
              </a:ext>
            </a:extLst>
          </p:cNvPr>
          <p:cNvSpPr txBox="1"/>
          <p:nvPr/>
        </p:nvSpPr>
        <p:spPr>
          <a:xfrm>
            <a:off x="6143625" y="4363728"/>
            <a:ext cx="11430000"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Racial Justice	       	Anti-violence</a:t>
            </a:r>
          </a:p>
          <a:p>
            <a:r>
              <a:rPr lang="en-US" dirty="0"/>
              <a:t>Military/Veterans	          LGBTQ</a:t>
            </a:r>
          </a:p>
          <a:p>
            <a:r>
              <a:rPr lang="en-US" dirty="0"/>
              <a:t>Economic Revitalization</a:t>
            </a:r>
          </a:p>
          <a:p>
            <a:r>
              <a:rPr lang="en-US" dirty="0"/>
              <a:t>Hunger	</a:t>
            </a:r>
          </a:p>
        </p:txBody>
      </p:sp>
      <p:sp>
        <p:nvSpPr>
          <p:cNvPr id="4" name="TextBox 3">
            <a:extLst>
              <a:ext uri="{FF2B5EF4-FFF2-40B4-BE49-F238E27FC236}">
                <a16:creationId xmlns:a16="http://schemas.microsoft.com/office/drawing/2014/main" id="{A2941EC0-9186-443B-AB0E-9F506BE92C30}"/>
              </a:ext>
            </a:extLst>
          </p:cNvPr>
          <p:cNvSpPr txBox="1"/>
          <p:nvPr/>
        </p:nvSpPr>
        <p:spPr>
          <a:xfrm>
            <a:off x="4657725" y="8845990"/>
            <a:ext cx="14401800"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Education	Child Development</a:t>
            </a:r>
          </a:p>
          <a:p>
            <a:r>
              <a:rPr lang="en-US" dirty="0"/>
              <a:t>Aging  	  Autism </a:t>
            </a:r>
          </a:p>
          <a:p>
            <a:r>
              <a:rPr lang="en-US" dirty="0"/>
              <a:t>Drug Addiction/Recovery</a:t>
            </a:r>
          </a:p>
          <a:p>
            <a:r>
              <a:rPr lang="en-US" dirty="0"/>
              <a:t>Homelessness</a:t>
            </a:r>
          </a:p>
        </p:txBody>
      </p:sp>
    </p:spTree>
    <p:extLst>
      <p:ext uri="{BB962C8B-B14F-4D97-AF65-F5344CB8AC3E}">
        <p14:creationId xmlns:p14="http://schemas.microsoft.com/office/powerpoint/2010/main" val="47512846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sp>
        <p:nvSpPr>
          <p:cNvPr id="2" name="TextBox 1">
            <a:extLst>
              <a:ext uri="{FF2B5EF4-FFF2-40B4-BE49-F238E27FC236}">
                <a16:creationId xmlns:a16="http://schemas.microsoft.com/office/drawing/2014/main" id="{E60250E3-68C0-4345-8D45-E8CE23383DCE}"/>
              </a:ext>
            </a:extLst>
          </p:cNvPr>
          <p:cNvSpPr txBox="1"/>
          <p:nvPr/>
        </p:nvSpPr>
        <p:spPr>
          <a:xfrm>
            <a:off x="4162425" y="2510446"/>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IN IT FOR THE LONG HAUL</a:t>
            </a:r>
          </a:p>
        </p:txBody>
      </p:sp>
      <p:sp>
        <p:nvSpPr>
          <p:cNvPr id="11" name="TextBox 10">
            <a:extLst>
              <a:ext uri="{FF2B5EF4-FFF2-40B4-BE49-F238E27FC236}">
                <a16:creationId xmlns:a16="http://schemas.microsoft.com/office/drawing/2014/main" id="{53CA0F23-48AC-468F-A1CD-A503D2FC08A9}"/>
              </a:ext>
            </a:extLst>
          </p:cNvPr>
          <p:cNvSpPr txBox="1"/>
          <p:nvPr/>
        </p:nvSpPr>
        <p:spPr>
          <a:xfrm>
            <a:off x="4162425" y="4810107"/>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WHAT THEY’VE LEARNED</a:t>
            </a:r>
          </a:p>
        </p:txBody>
      </p:sp>
      <p:sp>
        <p:nvSpPr>
          <p:cNvPr id="3" name="TextBox 2">
            <a:extLst>
              <a:ext uri="{FF2B5EF4-FFF2-40B4-BE49-F238E27FC236}">
                <a16:creationId xmlns:a16="http://schemas.microsoft.com/office/drawing/2014/main" id="{B5C388F5-7B04-4638-8912-08FAABFBC763}"/>
              </a:ext>
            </a:extLst>
          </p:cNvPr>
          <p:cNvSpPr txBox="1"/>
          <p:nvPr/>
        </p:nvSpPr>
        <p:spPr>
          <a:xfrm>
            <a:off x="702060" y="3558769"/>
            <a:ext cx="23393400"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Art-Reach	Taller </a:t>
            </a:r>
            <a:r>
              <a:rPr lang="en-US" dirty="0" err="1"/>
              <a:t>Puertorriqueño</a:t>
            </a:r>
            <a:r>
              <a:rPr lang="en-US" dirty="0"/>
              <a:t>   Mainline Art Center     WXPN-FM     Clay Studio 	</a:t>
            </a:r>
          </a:p>
        </p:txBody>
      </p:sp>
      <p:sp>
        <p:nvSpPr>
          <p:cNvPr id="4" name="TextBox 3">
            <a:extLst>
              <a:ext uri="{FF2B5EF4-FFF2-40B4-BE49-F238E27FC236}">
                <a16:creationId xmlns:a16="http://schemas.microsoft.com/office/drawing/2014/main" id="{A2941EC0-9186-443B-AB0E-9F506BE92C30}"/>
              </a:ext>
            </a:extLst>
          </p:cNvPr>
          <p:cNvSpPr txBox="1"/>
          <p:nvPr/>
        </p:nvSpPr>
        <p:spPr>
          <a:xfrm>
            <a:off x="4678045" y="5815120"/>
            <a:ext cx="14401800" cy="47192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Bring unique skills to important issues – use your art to give other people voice</a:t>
            </a:r>
          </a:p>
          <a:p>
            <a:r>
              <a:rPr lang="en-US" dirty="0"/>
              <a:t>Experiment, be humble, learn by making mistakes</a:t>
            </a:r>
          </a:p>
          <a:p>
            <a:r>
              <a:rPr lang="en-US" dirty="0"/>
              <a:t>Start small, get good partners</a:t>
            </a:r>
          </a:p>
          <a:p>
            <a:r>
              <a:rPr lang="en-US" dirty="0"/>
              <a:t>Nothing about us without us</a:t>
            </a:r>
          </a:p>
          <a:p>
            <a:r>
              <a:rPr lang="en-US" dirty="0"/>
              <a:t>If you know one person with X, you know one person</a:t>
            </a:r>
          </a:p>
        </p:txBody>
      </p:sp>
      <p:sp>
        <p:nvSpPr>
          <p:cNvPr id="5" name="TextBox 4">
            <a:extLst>
              <a:ext uri="{FF2B5EF4-FFF2-40B4-BE49-F238E27FC236}">
                <a16:creationId xmlns:a16="http://schemas.microsoft.com/office/drawing/2014/main" id="{B2E9C580-474F-43B7-8937-FC37B57D818C}"/>
              </a:ext>
            </a:extLst>
          </p:cNvPr>
          <p:cNvSpPr txBox="1"/>
          <p:nvPr/>
        </p:nvSpPr>
        <p:spPr>
          <a:xfrm>
            <a:off x="7228205" y="10707983"/>
            <a:ext cx="92202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WHAT CHALLENGES THEM</a:t>
            </a:r>
          </a:p>
        </p:txBody>
      </p:sp>
      <p:sp>
        <p:nvSpPr>
          <p:cNvPr id="7" name="TextBox 6">
            <a:extLst>
              <a:ext uri="{FF2B5EF4-FFF2-40B4-BE49-F238E27FC236}">
                <a16:creationId xmlns:a16="http://schemas.microsoft.com/office/drawing/2014/main" id="{2C415FD8-7D6C-4940-A892-12CFF0A4D62C}"/>
              </a:ext>
            </a:extLst>
          </p:cNvPr>
          <p:cNvSpPr txBox="1"/>
          <p:nvPr/>
        </p:nvSpPr>
        <p:spPr>
          <a:xfrm>
            <a:off x="5399405" y="11418118"/>
            <a:ext cx="12877800" cy="16414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solidFill>
                  <a:schemeClr val="tx1"/>
                </a:solidFill>
              </a:rPr>
              <a:t>Inconsistent funding </a:t>
            </a:r>
          </a:p>
          <a:p>
            <a:r>
              <a:rPr lang="en-US" dirty="0">
                <a:solidFill>
                  <a:schemeClr val="tx1"/>
                </a:solidFill>
              </a:rPr>
              <a:t>Lack of visibility for programs w/o a building</a:t>
            </a:r>
          </a:p>
        </p:txBody>
      </p:sp>
    </p:spTree>
    <p:extLst>
      <p:ext uri="{BB962C8B-B14F-4D97-AF65-F5344CB8AC3E}">
        <p14:creationId xmlns:p14="http://schemas.microsoft.com/office/powerpoint/2010/main" val="322082718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175" y="685802"/>
            <a:ext cx="14725650" cy="1741743"/>
          </a:xfrm>
          <a:prstGeom prst="rect">
            <a:avLst/>
          </a:prstGeom>
        </p:spPr>
      </p:pic>
      <p:sp>
        <p:nvSpPr>
          <p:cNvPr id="2" name="TextBox 1">
            <a:extLst>
              <a:ext uri="{FF2B5EF4-FFF2-40B4-BE49-F238E27FC236}">
                <a16:creationId xmlns:a16="http://schemas.microsoft.com/office/drawing/2014/main" id="{E60250E3-68C0-4345-8D45-E8CE23383DCE}"/>
              </a:ext>
            </a:extLst>
          </p:cNvPr>
          <p:cNvSpPr txBox="1"/>
          <p:nvPr/>
        </p:nvSpPr>
        <p:spPr>
          <a:xfrm>
            <a:off x="4162425" y="2427545"/>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RESPONDING TO EMERGING COMMUNITY NEEDS</a:t>
            </a:r>
          </a:p>
        </p:txBody>
      </p:sp>
      <p:sp>
        <p:nvSpPr>
          <p:cNvPr id="11" name="TextBox 10">
            <a:extLst>
              <a:ext uri="{FF2B5EF4-FFF2-40B4-BE49-F238E27FC236}">
                <a16:creationId xmlns:a16="http://schemas.microsoft.com/office/drawing/2014/main" id="{53CA0F23-48AC-468F-A1CD-A503D2FC08A9}"/>
              </a:ext>
            </a:extLst>
          </p:cNvPr>
          <p:cNvSpPr txBox="1"/>
          <p:nvPr/>
        </p:nvSpPr>
        <p:spPr>
          <a:xfrm>
            <a:off x="4039234" y="5885535"/>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WHAT THEY’VE LEARNED</a:t>
            </a:r>
          </a:p>
        </p:txBody>
      </p:sp>
      <p:sp>
        <p:nvSpPr>
          <p:cNvPr id="3" name="TextBox 2">
            <a:extLst>
              <a:ext uri="{FF2B5EF4-FFF2-40B4-BE49-F238E27FC236}">
                <a16:creationId xmlns:a16="http://schemas.microsoft.com/office/drawing/2014/main" id="{B5C388F5-7B04-4638-8912-08FAABFBC763}"/>
              </a:ext>
            </a:extLst>
          </p:cNvPr>
          <p:cNvSpPr txBox="1"/>
          <p:nvPr/>
        </p:nvSpPr>
        <p:spPr>
          <a:xfrm>
            <a:off x="182245" y="3213295"/>
            <a:ext cx="23393400" cy="16414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Wilma Theatre	      Theatre of Witness         </a:t>
            </a:r>
            <a:r>
              <a:rPr lang="en-US" dirty="0" err="1"/>
              <a:t>PhillyCAM</a:t>
            </a:r>
            <a:r>
              <a:rPr lang="en-US" dirty="0"/>
              <a:t>          Philly Sculptors</a:t>
            </a:r>
          </a:p>
          <a:p>
            <a:r>
              <a:rPr lang="en-US" dirty="0"/>
              <a:t>Live Connection         Please Touch Children’s Museum   		</a:t>
            </a:r>
          </a:p>
        </p:txBody>
      </p:sp>
      <p:sp>
        <p:nvSpPr>
          <p:cNvPr id="4" name="TextBox 3">
            <a:extLst>
              <a:ext uri="{FF2B5EF4-FFF2-40B4-BE49-F238E27FC236}">
                <a16:creationId xmlns:a16="http://schemas.microsoft.com/office/drawing/2014/main" id="{A2941EC0-9186-443B-AB0E-9F506BE92C30}"/>
              </a:ext>
            </a:extLst>
          </p:cNvPr>
          <p:cNvSpPr txBox="1"/>
          <p:nvPr/>
        </p:nvSpPr>
        <p:spPr>
          <a:xfrm>
            <a:off x="3053397" y="6956761"/>
            <a:ext cx="17364075" cy="19184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Partner with community experts – use your art to give them voice</a:t>
            </a:r>
          </a:p>
          <a:p>
            <a:endParaRPr lang="en-US" sz="1600" dirty="0"/>
          </a:p>
          <a:p>
            <a:r>
              <a:rPr lang="en-US" dirty="0"/>
              <a:t>Partner with the 10+ years group of arts orgs</a:t>
            </a:r>
          </a:p>
        </p:txBody>
      </p:sp>
      <p:sp>
        <p:nvSpPr>
          <p:cNvPr id="5" name="TextBox 4">
            <a:extLst>
              <a:ext uri="{FF2B5EF4-FFF2-40B4-BE49-F238E27FC236}">
                <a16:creationId xmlns:a16="http://schemas.microsoft.com/office/drawing/2014/main" id="{B2E9C580-474F-43B7-8937-FC37B57D818C}"/>
              </a:ext>
            </a:extLst>
          </p:cNvPr>
          <p:cNvSpPr txBox="1"/>
          <p:nvPr/>
        </p:nvSpPr>
        <p:spPr>
          <a:xfrm>
            <a:off x="7268845" y="9906000"/>
            <a:ext cx="92202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THEIR PATTERNS</a:t>
            </a:r>
          </a:p>
        </p:txBody>
      </p:sp>
      <p:sp>
        <p:nvSpPr>
          <p:cNvPr id="7" name="TextBox 6">
            <a:extLst>
              <a:ext uri="{FF2B5EF4-FFF2-40B4-BE49-F238E27FC236}">
                <a16:creationId xmlns:a16="http://schemas.microsoft.com/office/drawing/2014/main" id="{2C415FD8-7D6C-4940-A892-12CFF0A4D62C}"/>
              </a:ext>
            </a:extLst>
          </p:cNvPr>
          <p:cNvSpPr txBox="1"/>
          <p:nvPr/>
        </p:nvSpPr>
        <p:spPr>
          <a:xfrm>
            <a:off x="4657725" y="11189853"/>
            <a:ext cx="14155420" cy="16414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solidFill>
                  <a:schemeClr val="tx1"/>
                </a:solidFill>
              </a:rPr>
              <a:t>May or may not continue to explore the topic</a:t>
            </a:r>
          </a:p>
          <a:p>
            <a:r>
              <a:rPr lang="en-US" dirty="0">
                <a:solidFill>
                  <a:schemeClr val="tx1"/>
                </a:solidFill>
              </a:rPr>
              <a:t>Focused on social justice and amplifying the issue</a:t>
            </a:r>
          </a:p>
        </p:txBody>
      </p:sp>
    </p:spTree>
    <p:extLst>
      <p:ext uri="{BB962C8B-B14F-4D97-AF65-F5344CB8AC3E}">
        <p14:creationId xmlns:p14="http://schemas.microsoft.com/office/powerpoint/2010/main" val="3239254769"/>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quiemfinalfinal">
            <a:extLst>
              <a:ext uri="{FF2B5EF4-FFF2-40B4-BE49-F238E27FC236}">
                <a16:creationId xmlns:a16="http://schemas.microsoft.com/office/drawing/2014/main" id="{1DEA3449-4BFE-475C-BF57-08591A0202FA}"/>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0" y="-838200"/>
            <a:ext cx="11415290" cy="147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A5557AB-5C3B-413E-892D-E106E16F775F}"/>
              </a:ext>
            </a:extLst>
          </p:cNvPr>
          <p:cNvSpPr/>
          <p:nvPr/>
        </p:nvSpPr>
        <p:spPr>
          <a:xfrm>
            <a:off x="12496800" y="2209800"/>
            <a:ext cx="10744200" cy="5262979"/>
          </a:xfrm>
          <a:prstGeom prst="rect">
            <a:avLst/>
          </a:prstGeom>
        </p:spPr>
        <p:txBody>
          <a:bodyPr wrap="square">
            <a:spAutoFit/>
          </a:bodyPr>
          <a:lstStyle/>
          <a:p>
            <a:r>
              <a:rPr lang="en-US" sz="6600" b="1" dirty="0">
                <a:solidFill>
                  <a:srgbClr val="483D8B"/>
                </a:solidFill>
                <a:latin typeface="Arial" panose="020B0604020202020204" pitchFamily="34" charset="0"/>
                <a:ea typeface="Times New Roman" panose="02020603050405020304" pitchFamily="18" charset="0"/>
              </a:rPr>
              <a:t>The Brandywine Singers</a:t>
            </a:r>
          </a:p>
          <a:p>
            <a:endParaRPr lang="en-US" sz="5400" dirty="0">
              <a:solidFill>
                <a:srgbClr val="483D8B"/>
              </a:solidFill>
              <a:latin typeface="Arial" panose="020B0604020202020204" pitchFamily="34" charset="0"/>
              <a:ea typeface="Times New Roman" panose="02020603050405020304" pitchFamily="18" charset="0"/>
            </a:endParaRPr>
          </a:p>
          <a:p>
            <a:r>
              <a:rPr lang="en-US" sz="5400" dirty="0">
                <a:solidFill>
                  <a:srgbClr val="483D8B"/>
                </a:solidFill>
                <a:latin typeface="Arial" panose="020B0604020202020204" pitchFamily="34" charset="0"/>
                <a:ea typeface="Times New Roman" panose="02020603050405020304" pitchFamily="18" charset="0"/>
              </a:rPr>
              <a:t>$5 from every ticket sold to this concert will go to the following organizations to help fight the opioid epidemic…</a:t>
            </a:r>
            <a:endParaRPr lang="en-US" dirty="0"/>
          </a:p>
        </p:txBody>
      </p:sp>
    </p:spTree>
    <p:extLst>
      <p:ext uri="{BB962C8B-B14F-4D97-AF65-F5344CB8AC3E}">
        <p14:creationId xmlns:p14="http://schemas.microsoft.com/office/powerpoint/2010/main" val="424363315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ttps://drive.google.com/uc?id=1cPggKtZai8dr1MQAD9ZzTfFiaBJyRHPi&amp;export=download">
            <a:extLst>
              <a:ext uri="{FF2B5EF4-FFF2-40B4-BE49-F238E27FC236}">
                <a16:creationId xmlns:a16="http://schemas.microsoft.com/office/drawing/2014/main" id="{5CAAF2FD-0422-4D37-8C5E-47DC5FAC55AE}"/>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2514600" y="506258"/>
            <a:ext cx="18714720" cy="1318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91220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876E05-4F8A-4165-A6B8-9E7E0D422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9689" y="2862133"/>
            <a:ext cx="15676395" cy="10853867"/>
          </a:xfrm>
          <a:prstGeom prst="rect">
            <a:avLst/>
          </a:prstGeom>
        </p:spPr>
      </p:pic>
      <p:pic>
        <p:nvPicPr>
          <p:cNvPr id="7" name="Picture 6">
            <a:extLst>
              <a:ext uri="{FF2B5EF4-FFF2-40B4-BE49-F238E27FC236}">
                <a16:creationId xmlns:a16="http://schemas.microsoft.com/office/drawing/2014/main" id="{BF408538-2629-400F-9398-E7F9DE60A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22"/>
            <a:ext cx="8681178" cy="8313821"/>
          </a:xfrm>
          <a:prstGeom prst="rect">
            <a:avLst/>
          </a:prstGeom>
        </p:spPr>
      </p:pic>
      <p:sp>
        <p:nvSpPr>
          <p:cNvPr id="8" name="TextBox 7">
            <a:extLst>
              <a:ext uri="{FF2B5EF4-FFF2-40B4-BE49-F238E27FC236}">
                <a16:creationId xmlns:a16="http://schemas.microsoft.com/office/drawing/2014/main" id="{F9D9DCF1-8FB1-4DB5-B8AC-1FF4255E58DA}"/>
              </a:ext>
            </a:extLst>
          </p:cNvPr>
          <p:cNvSpPr txBox="1"/>
          <p:nvPr/>
        </p:nvSpPr>
        <p:spPr>
          <a:xfrm>
            <a:off x="10439400" y="1489606"/>
            <a:ext cx="121158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000" b="1" i="0" u="none" strike="noStrike" cap="none" spc="0" normalizeH="0" baseline="0" dirty="0">
                <a:ln>
                  <a:noFill/>
                </a:ln>
                <a:solidFill>
                  <a:srgbClr val="000000"/>
                </a:solidFill>
                <a:effectLst/>
                <a:uFillTx/>
                <a:latin typeface="+mn-lt"/>
                <a:ea typeface="+mn-ea"/>
                <a:cs typeface="+mn-cs"/>
                <a:sym typeface="Helvetica Light"/>
              </a:rPr>
              <a:t>Free Library</a:t>
            </a:r>
          </a:p>
        </p:txBody>
      </p:sp>
      <p:sp>
        <p:nvSpPr>
          <p:cNvPr id="9" name="TextBox 8">
            <a:extLst>
              <a:ext uri="{FF2B5EF4-FFF2-40B4-BE49-F238E27FC236}">
                <a16:creationId xmlns:a16="http://schemas.microsoft.com/office/drawing/2014/main" id="{9DBB1E4D-DF78-443E-A0A5-035F5A2519DC}"/>
              </a:ext>
            </a:extLst>
          </p:cNvPr>
          <p:cNvSpPr txBox="1"/>
          <p:nvPr/>
        </p:nvSpPr>
        <p:spPr>
          <a:xfrm>
            <a:off x="762000" y="8763000"/>
            <a:ext cx="57912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000" b="1" i="0" u="none" strike="noStrike" cap="none" spc="0" normalizeH="0" baseline="0" dirty="0" err="1">
                <a:ln>
                  <a:noFill/>
                </a:ln>
                <a:solidFill>
                  <a:srgbClr val="000000"/>
                </a:solidFill>
                <a:effectLst/>
                <a:uFillTx/>
                <a:latin typeface="+mn-lt"/>
                <a:ea typeface="+mn-ea"/>
                <a:cs typeface="+mn-cs"/>
                <a:sym typeface="Helvetica Light"/>
              </a:rPr>
              <a:t>JustAct</a:t>
            </a:r>
            <a:endParaRPr kumimoji="0" lang="en-US" sz="6000" b="1"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78339199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AA4309-1DFA-43D0-B287-397863247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67618"/>
            <a:ext cx="20718379" cy="12980763"/>
          </a:xfrm>
          <a:prstGeom prst="rect">
            <a:avLst/>
          </a:prstGeom>
        </p:spPr>
      </p:pic>
    </p:spTree>
    <p:extLst>
      <p:ext uri="{BB962C8B-B14F-4D97-AF65-F5344CB8AC3E}">
        <p14:creationId xmlns:p14="http://schemas.microsoft.com/office/powerpoint/2010/main" val="334927268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E4361C-D03B-46FF-A263-42B9FBEEB5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1609" y="36094"/>
            <a:ext cx="14990359" cy="7964905"/>
          </a:xfrm>
          <a:prstGeom prst="rect">
            <a:avLst/>
          </a:prstGeom>
        </p:spPr>
      </p:pic>
      <p:pic>
        <p:nvPicPr>
          <p:cNvPr id="5" name="Picture 4">
            <a:extLst>
              <a:ext uri="{FF2B5EF4-FFF2-40B4-BE49-F238E27FC236}">
                <a16:creationId xmlns:a16="http://schemas.microsoft.com/office/drawing/2014/main" id="{D47899BB-9510-4080-8F17-BB0F86A2C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2" y="3366172"/>
            <a:ext cx="9208168" cy="10349828"/>
          </a:xfrm>
          <a:prstGeom prst="rect">
            <a:avLst/>
          </a:prstGeom>
        </p:spPr>
      </p:pic>
      <p:sp>
        <p:nvSpPr>
          <p:cNvPr id="6" name="TextBox 5">
            <a:extLst>
              <a:ext uri="{FF2B5EF4-FFF2-40B4-BE49-F238E27FC236}">
                <a16:creationId xmlns:a16="http://schemas.microsoft.com/office/drawing/2014/main" id="{6C3189FF-7372-48A6-BAA2-AC849261971F}"/>
              </a:ext>
            </a:extLst>
          </p:cNvPr>
          <p:cNvSpPr txBox="1"/>
          <p:nvPr/>
        </p:nvSpPr>
        <p:spPr>
          <a:xfrm>
            <a:off x="10515600" y="9829642"/>
            <a:ext cx="12420600" cy="21339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600" b="1" i="0" u="none" strike="noStrike" cap="none" spc="0" normalizeH="0" baseline="0" dirty="0">
                <a:ln>
                  <a:noFill/>
                </a:ln>
                <a:solidFill>
                  <a:srgbClr val="000000"/>
                </a:solidFill>
                <a:effectLst/>
                <a:uFillTx/>
                <a:latin typeface="+mn-lt"/>
                <a:ea typeface="+mn-ea"/>
                <a:cs typeface="+mn-cs"/>
                <a:sym typeface="Helvetica Light"/>
              </a:rPr>
              <a:t>College of Physicians</a:t>
            </a:r>
          </a:p>
          <a:p>
            <a:pPr marL="0" marR="0" indent="0" algn="ctr" defTabSz="825500" rtl="0" fontAlgn="auto" latinLnBrk="0" hangingPunct="0">
              <a:lnSpc>
                <a:spcPct val="100000"/>
              </a:lnSpc>
              <a:spcBef>
                <a:spcPts val="0"/>
              </a:spcBef>
              <a:spcAft>
                <a:spcPts val="0"/>
              </a:spcAft>
              <a:buClrTx/>
              <a:buSzTx/>
              <a:buFontTx/>
              <a:buNone/>
              <a:tabLst/>
            </a:pPr>
            <a:r>
              <a:rPr lang="en-US" sz="6600" b="1" dirty="0"/>
              <a:t>a.k.a. Mutter Museum</a:t>
            </a:r>
            <a:endParaRPr kumimoji="0" lang="en-US" sz="6600" b="1"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90560791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D9E6CE-0FC6-4EC6-82D8-FCB938236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0" y="-109371"/>
            <a:ext cx="7646730" cy="13853797"/>
          </a:xfrm>
          <a:prstGeom prst="rect">
            <a:avLst/>
          </a:prstGeom>
        </p:spPr>
      </p:pic>
      <p:pic>
        <p:nvPicPr>
          <p:cNvPr id="8" name="Picture 7">
            <a:extLst>
              <a:ext uri="{FF2B5EF4-FFF2-40B4-BE49-F238E27FC236}">
                <a16:creationId xmlns:a16="http://schemas.microsoft.com/office/drawing/2014/main" id="{F3EA98CE-3DF4-4C6A-846B-E178EB30A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2099" y="-109371"/>
            <a:ext cx="7646730" cy="13596771"/>
          </a:xfrm>
          <a:prstGeom prst="rect">
            <a:avLst/>
          </a:prstGeom>
        </p:spPr>
      </p:pic>
      <p:sp>
        <p:nvSpPr>
          <p:cNvPr id="10" name="TextBox 9">
            <a:extLst>
              <a:ext uri="{FF2B5EF4-FFF2-40B4-BE49-F238E27FC236}">
                <a16:creationId xmlns:a16="http://schemas.microsoft.com/office/drawing/2014/main" id="{FB855A4D-C706-4696-92F6-50B252D70D7B}"/>
              </a:ext>
            </a:extLst>
          </p:cNvPr>
          <p:cNvSpPr txBox="1"/>
          <p:nvPr/>
        </p:nvSpPr>
        <p:spPr>
          <a:xfrm>
            <a:off x="1621545" y="5806321"/>
            <a:ext cx="4815742" cy="3139321"/>
          </a:xfrm>
          <a:prstGeom prst="rect">
            <a:avLst/>
          </a:prstGeom>
          <a:noFill/>
        </p:spPr>
        <p:txBody>
          <a:bodyPr wrap="none" rtlCol="0">
            <a:spAutoFit/>
          </a:bodyPr>
          <a:lstStyle/>
          <a:p>
            <a:r>
              <a:rPr lang="en-US" sz="6600" b="1" dirty="0"/>
              <a:t>Pennsylvania</a:t>
            </a:r>
          </a:p>
          <a:p>
            <a:r>
              <a:rPr lang="en-US" sz="6600" b="1" dirty="0"/>
              <a:t>Horticultural</a:t>
            </a:r>
          </a:p>
          <a:p>
            <a:r>
              <a:rPr lang="en-US" sz="6600" b="1" dirty="0"/>
              <a:t>Society</a:t>
            </a:r>
          </a:p>
        </p:txBody>
      </p:sp>
    </p:spTree>
    <p:extLst>
      <p:ext uri="{BB962C8B-B14F-4D97-AF65-F5344CB8AC3E}">
        <p14:creationId xmlns:p14="http://schemas.microsoft.com/office/powerpoint/2010/main" val="4196435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D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12045696"/>
            <a:ext cx="18288000" cy="1664208"/>
          </a:xfrm>
          <a:prstGeom prst="rect">
            <a:avLst/>
          </a:prstGeom>
        </p:spPr>
      </p:pic>
      <p:sp>
        <p:nvSpPr>
          <p:cNvPr id="8" name="Title Placeholder 1"/>
          <p:cNvSpPr txBox="1">
            <a:spLocks/>
          </p:cNvSpPr>
          <p:nvPr/>
        </p:nvSpPr>
        <p:spPr>
          <a:xfrm>
            <a:off x="4516374" y="1408551"/>
            <a:ext cx="15431252" cy="9699786"/>
          </a:xfrm>
          <a:prstGeom prst="rect">
            <a:avLst/>
          </a:prstGeom>
        </p:spPr>
        <p:txBody>
          <a:bodyPr vert="horz" lIns="182880" tIns="91440" rIns="182880" bIns="91440" rtlCol="0" anchor="t" anchorCtr="0">
            <a:noAutofit/>
          </a:bodyPr>
          <a:lstStyle>
            <a:lvl1pPr algn="l" defTabSz="457200" rtl="0" eaLnBrk="1" latinLnBrk="0" hangingPunct="1">
              <a:spcBef>
                <a:spcPct val="0"/>
              </a:spcBef>
              <a:buNone/>
              <a:defRPr lang="en-GB" sz="2300" b="1" i="0" u="none" strike="noStrike" kern="1200" baseline="30000" smtClean="0">
                <a:solidFill>
                  <a:srgbClr val="0000D4"/>
                </a:solidFill>
                <a:latin typeface="+mj-lt"/>
                <a:ea typeface="+mj-ea"/>
                <a:cs typeface="+mj-cs"/>
              </a:defRPr>
            </a:lvl1pPr>
          </a:lstStyle>
          <a:p>
            <a:pPr defTabSz="914400"/>
            <a:r>
              <a:rPr lang="en-GB" sz="5200" baseline="0" dirty="0">
                <a:solidFill>
                  <a:srgbClr val="0000CB"/>
                </a:solidFill>
                <a:latin typeface="Proxima Nova Rg" pitchFamily="50" charset="0"/>
              </a:rPr>
              <a:t>Title block</a:t>
            </a:r>
          </a:p>
          <a:p>
            <a:pPr defTabSz="914400"/>
            <a:endParaRPr lang="en-GB" sz="5200" baseline="0" dirty="0">
              <a:latin typeface="Arial"/>
            </a:endParaRPr>
          </a:p>
          <a:p>
            <a:pPr defTabSz="914400"/>
            <a:endParaRPr lang="en-GB" sz="5200" baseline="0" dirty="0">
              <a:latin typeface="Arial"/>
            </a:endParaRPr>
          </a:p>
          <a:p>
            <a:pPr marL="914400" indent="-914400" defTabSz="914400">
              <a:buFont typeface="Arial"/>
              <a:buChar char="•"/>
            </a:pPr>
            <a:r>
              <a:rPr lang="en-GB" sz="4400" b="0" baseline="0" dirty="0">
                <a:solidFill>
                  <a:srgbClr val="9D9FA2"/>
                </a:solidFill>
                <a:latin typeface="Proxima Nova Rg" pitchFamily="50" charset="0"/>
                <a:cs typeface="Arial"/>
              </a:rPr>
              <a:t>Text</a:t>
            </a:r>
          </a:p>
          <a:p>
            <a:pPr marL="914400" indent="-914400" defTabSz="914400">
              <a:buFont typeface="Arial"/>
              <a:buChar char="•"/>
            </a:pPr>
            <a:r>
              <a:rPr lang="en-GB" sz="4400" b="0" baseline="0" dirty="0">
                <a:solidFill>
                  <a:srgbClr val="9D9FA2"/>
                </a:solidFill>
                <a:latin typeface="Proxima Nova Rg" pitchFamily="50" charset="0"/>
                <a:cs typeface="Arial"/>
              </a:rPr>
              <a:t>Text</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0192" y="-152400"/>
            <a:ext cx="18263616" cy="12192000"/>
          </a:xfrm>
          <a:prstGeom prst="rect">
            <a:avLst/>
          </a:prstGeom>
        </p:spPr>
      </p:pic>
    </p:spTree>
    <p:extLst>
      <p:ext uri="{BB962C8B-B14F-4D97-AF65-F5344CB8AC3E}">
        <p14:creationId xmlns:p14="http://schemas.microsoft.com/office/powerpoint/2010/main" val="2534423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D4"/>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11" y="-70102"/>
            <a:ext cx="10192602" cy="1528890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0" y="12045696"/>
            <a:ext cx="18288000" cy="1664208"/>
          </a:xfrm>
          <a:prstGeom prst="rect">
            <a:avLst/>
          </a:prstGeom>
        </p:spPr>
      </p:pic>
      <p:sp>
        <p:nvSpPr>
          <p:cNvPr id="8" name="Title Placeholder 1"/>
          <p:cNvSpPr txBox="1">
            <a:spLocks/>
          </p:cNvSpPr>
          <p:nvPr/>
        </p:nvSpPr>
        <p:spPr>
          <a:xfrm>
            <a:off x="4516374" y="1408551"/>
            <a:ext cx="15431252" cy="9699786"/>
          </a:xfrm>
          <a:prstGeom prst="rect">
            <a:avLst/>
          </a:prstGeom>
        </p:spPr>
        <p:txBody>
          <a:bodyPr vert="horz" lIns="182880" tIns="91440" rIns="182880" bIns="91440" rtlCol="0" anchor="t" anchorCtr="0">
            <a:noAutofit/>
          </a:bodyPr>
          <a:lstStyle>
            <a:lvl1pPr algn="l" defTabSz="457200" rtl="0" eaLnBrk="1" latinLnBrk="0" hangingPunct="1">
              <a:spcBef>
                <a:spcPct val="0"/>
              </a:spcBef>
              <a:buNone/>
              <a:defRPr lang="en-GB" sz="2300" b="1" i="0" u="none" strike="noStrike" kern="1200" baseline="30000" smtClean="0">
                <a:solidFill>
                  <a:srgbClr val="0000D4"/>
                </a:solidFill>
                <a:latin typeface="+mj-lt"/>
                <a:ea typeface="+mj-ea"/>
                <a:cs typeface="+mj-cs"/>
              </a:defRPr>
            </a:lvl1pPr>
          </a:lstStyle>
          <a:p>
            <a:pPr defTabSz="914400"/>
            <a:r>
              <a:rPr lang="en-GB" sz="5200" baseline="0" dirty="0">
                <a:solidFill>
                  <a:srgbClr val="0000CB"/>
                </a:solidFill>
                <a:latin typeface="Proxima Nova Rg" pitchFamily="50" charset="0"/>
              </a:rPr>
              <a:t>Title block</a:t>
            </a:r>
          </a:p>
          <a:p>
            <a:pPr defTabSz="914400"/>
            <a:endParaRPr lang="en-GB" sz="5200" baseline="0" dirty="0">
              <a:latin typeface="Arial"/>
            </a:endParaRPr>
          </a:p>
          <a:p>
            <a:pPr defTabSz="914400"/>
            <a:endParaRPr lang="en-GB" sz="5200" baseline="0" dirty="0">
              <a:latin typeface="Arial"/>
            </a:endParaRPr>
          </a:p>
          <a:p>
            <a:pPr marL="914400" indent="-914400" defTabSz="914400">
              <a:buFont typeface="Arial"/>
              <a:buChar char="•"/>
            </a:pPr>
            <a:r>
              <a:rPr lang="en-GB" sz="4400" b="0" baseline="0" dirty="0">
                <a:solidFill>
                  <a:srgbClr val="9D9FA2"/>
                </a:solidFill>
                <a:latin typeface="Proxima Nova Rg" pitchFamily="50" charset="0"/>
                <a:cs typeface="Arial"/>
              </a:rPr>
              <a:t>Text</a:t>
            </a:r>
          </a:p>
          <a:p>
            <a:pPr marL="914400" indent="-914400" defTabSz="914400">
              <a:buFont typeface="Arial"/>
              <a:buChar char="•"/>
            </a:pPr>
            <a:r>
              <a:rPr lang="en-GB" sz="4400" b="0" baseline="0" dirty="0">
                <a:solidFill>
                  <a:srgbClr val="9D9FA2"/>
                </a:solidFill>
                <a:latin typeface="Proxima Nova Rg" pitchFamily="50" charset="0"/>
                <a:cs typeface="Arial"/>
              </a:rPr>
              <a:t>Text</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0" y="2"/>
            <a:ext cx="8077200" cy="12115800"/>
          </a:xfrm>
          <a:prstGeom prst="rect">
            <a:avLst/>
          </a:prstGeom>
        </p:spPr>
      </p:pic>
    </p:spTree>
    <p:extLst>
      <p:ext uri="{BB962C8B-B14F-4D97-AF65-F5344CB8AC3E}">
        <p14:creationId xmlns:p14="http://schemas.microsoft.com/office/powerpoint/2010/main" val="293139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D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12045696"/>
            <a:ext cx="18288000" cy="1664208"/>
          </a:xfrm>
          <a:prstGeom prst="rect">
            <a:avLst/>
          </a:prstGeom>
        </p:spPr>
      </p:pic>
      <p:sp>
        <p:nvSpPr>
          <p:cNvPr id="8" name="Title Placeholder 1"/>
          <p:cNvSpPr txBox="1">
            <a:spLocks/>
          </p:cNvSpPr>
          <p:nvPr/>
        </p:nvSpPr>
        <p:spPr>
          <a:xfrm>
            <a:off x="4516374" y="1408551"/>
            <a:ext cx="15431252" cy="9699786"/>
          </a:xfrm>
          <a:prstGeom prst="rect">
            <a:avLst/>
          </a:prstGeom>
        </p:spPr>
        <p:txBody>
          <a:bodyPr vert="horz" lIns="182880" tIns="91440" rIns="182880" bIns="91440" rtlCol="0" anchor="t" anchorCtr="0">
            <a:noAutofit/>
          </a:bodyPr>
          <a:lstStyle>
            <a:lvl1pPr algn="l" defTabSz="457200" rtl="0" eaLnBrk="1" latinLnBrk="0" hangingPunct="1">
              <a:spcBef>
                <a:spcPct val="0"/>
              </a:spcBef>
              <a:buNone/>
              <a:defRPr lang="en-GB" sz="2300" b="1" i="0" u="none" strike="noStrike" kern="1200" baseline="30000" smtClean="0">
                <a:solidFill>
                  <a:srgbClr val="0000D4"/>
                </a:solidFill>
                <a:latin typeface="+mj-lt"/>
                <a:ea typeface="+mj-ea"/>
                <a:cs typeface="+mj-cs"/>
              </a:defRPr>
            </a:lvl1pPr>
          </a:lstStyle>
          <a:p>
            <a:pPr defTabSz="914400"/>
            <a:r>
              <a:rPr lang="en-GB" sz="5200" baseline="0" dirty="0">
                <a:solidFill>
                  <a:srgbClr val="0000CB"/>
                </a:solidFill>
                <a:latin typeface="Proxima Nova Rg" pitchFamily="50" charset="0"/>
              </a:rPr>
              <a:t>Title block</a:t>
            </a:r>
          </a:p>
          <a:p>
            <a:pPr defTabSz="914400"/>
            <a:endParaRPr lang="en-GB" sz="5200" baseline="0" dirty="0">
              <a:latin typeface="Arial"/>
            </a:endParaRPr>
          </a:p>
          <a:p>
            <a:pPr defTabSz="914400"/>
            <a:endParaRPr lang="en-GB" sz="5200" baseline="0" dirty="0">
              <a:latin typeface="Arial"/>
            </a:endParaRPr>
          </a:p>
          <a:p>
            <a:pPr marL="914400" indent="-914400" defTabSz="914400">
              <a:buFont typeface="Arial"/>
              <a:buChar char="•"/>
            </a:pPr>
            <a:r>
              <a:rPr lang="en-GB" sz="4400" b="0" baseline="0" dirty="0">
                <a:solidFill>
                  <a:srgbClr val="9D9FA2"/>
                </a:solidFill>
                <a:latin typeface="Proxima Nova Rg" pitchFamily="50" charset="0"/>
                <a:cs typeface="Arial"/>
              </a:rPr>
              <a:t>Text</a:t>
            </a:r>
          </a:p>
          <a:p>
            <a:pPr marL="914400" indent="-914400" defTabSz="914400">
              <a:buFont typeface="Arial"/>
              <a:buChar char="•"/>
            </a:pPr>
            <a:r>
              <a:rPr lang="en-GB" sz="4400" b="0" baseline="0" dirty="0">
                <a:solidFill>
                  <a:srgbClr val="9D9FA2"/>
                </a:solidFill>
                <a:latin typeface="Proxima Nova Rg" pitchFamily="50" charset="0"/>
                <a:cs typeface="Arial"/>
              </a:rPr>
              <a:t>Text</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0" y="-91712"/>
            <a:ext cx="18288000" cy="12192000"/>
          </a:xfrm>
          <a:prstGeom prst="rect">
            <a:avLst/>
          </a:prstGeom>
        </p:spPr>
      </p:pic>
    </p:spTree>
    <p:extLst>
      <p:ext uri="{BB962C8B-B14F-4D97-AF65-F5344CB8AC3E}">
        <p14:creationId xmlns:p14="http://schemas.microsoft.com/office/powerpoint/2010/main" val="3512092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D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12045696"/>
            <a:ext cx="18288000" cy="1664208"/>
          </a:xfrm>
          <a:prstGeom prst="rect">
            <a:avLst/>
          </a:prstGeom>
        </p:spPr>
      </p:pic>
      <p:sp>
        <p:nvSpPr>
          <p:cNvPr id="8" name="Title Placeholder 1"/>
          <p:cNvSpPr txBox="1">
            <a:spLocks/>
          </p:cNvSpPr>
          <p:nvPr/>
        </p:nvSpPr>
        <p:spPr>
          <a:xfrm>
            <a:off x="4516374" y="1408551"/>
            <a:ext cx="15431252" cy="9699786"/>
          </a:xfrm>
          <a:prstGeom prst="rect">
            <a:avLst/>
          </a:prstGeom>
        </p:spPr>
        <p:txBody>
          <a:bodyPr vert="horz" lIns="182880" tIns="91440" rIns="182880" bIns="91440" rtlCol="0" anchor="t" anchorCtr="0">
            <a:noAutofit/>
          </a:bodyPr>
          <a:lstStyle>
            <a:lvl1pPr algn="l" defTabSz="457200" rtl="0" eaLnBrk="1" latinLnBrk="0" hangingPunct="1">
              <a:spcBef>
                <a:spcPct val="0"/>
              </a:spcBef>
              <a:buNone/>
              <a:defRPr lang="en-GB" sz="2300" b="1" i="0" u="none" strike="noStrike" kern="1200" baseline="30000" smtClean="0">
                <a:solidFill>
                  <a:srgbClr val="0000D4"/>
                </a:solidFill>
                <a:latin typeface="+mj-lt"/>
                <a:ea typeface="+mj-ea"/>
                <a:cs typeface="+mj-cs"/>
              </a:defRPr>
            </a:lvl1pPr>
          </a:lstStyle>
          <a:p>
            <a:pPr defTabSz="914400"/>
            <a:r>
              <a:rPr lang="en-GB" sz="5200" baseline="0" dirty="0">
                <a:solidFill>
                  <a:srgbClr val="0000CB"/>
                </a:solidFill>
                <a:latin typeface="Proxima Nova Rg" pitchFamily="50" charset="0"/>
              </a:rPr>
              <a:t>Title block</a:t>
            </a:r>
          </a:p>
          <a:p>
            <a:pPr defTabSz="914400"/>
            <a:endParaRPr lang="en-GB" sz="5200" baseline="0" dirty="0">
              <a:latin typeface="Arial"/>
            </a:endParaRPr>
          </a:p>
          <a:p>
            <a:pPr defTabSz="914400"/>
            <a:endParaRPr lang="en-GB" sz="5200" baseline="0" dirty="0">
              <a:latin typeface="Arial"/>
            </a:endParaRPr>
          </a:p>
          <a:p>
            <a:pPr marL="914400" indent="-914400" defTabSz="914400">
              <a:buFont typeface="Arial"/>
              <a:buChar char="•"/>
            </a:pPr>
            <a:r>
              <a:rPr lang="en-GB" sz="4400" b="0" baseline="0" dirty="0">
                <a:solidFill>
                  <a:srgbClr val="9D9FA2"/>
                </a:solidFill>
                <a:latin typeface="Proxima Nova Rg" pitchFamily="50" charset="0"/>
                <a:cs typeface="Arial"/>
              </a:rPr>
              <a:t>Text</a:t>
            </a:r>
          </a:p>
          <a:p>
            <a:pPr marL="914400" indent="-914400" defTabSz="914400">
              <a:buFont typeface="Arial"/>
              <a:buChar char="•"/>
            </a:pPr>
            <a:r>
              <a:rPr lang="en-GB" sz="4400" b="0" baseline="0" dirty="0">
                <a:solidFill>
                  <a:srgbClr val="9D9FA2"/>
                </a:solidFill>
                <a:latin typeface="Proxima Nova Rg" pitchFamily="50" charset="0"/>
                <a:cs typeface="Arial"/>
              </a:rPr>
              <a:t>Text</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02703" y="-159022"/>
            <a:ext cx="18333302" cy="12161952"/>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97915" y="5855997"/>
            <a:ext cx="4399026" cy="5772506"/>
          </a:xfrm>
          <a:prstGeom prst="rect">
            <a:avLst/>
          </a:prstGeom>
        </p:spPr>
      </p:pic>
    </p:spTree>
    <p:extLst>
      <p:ext uri="{BB962C8B-B14F-4D97-AF65-F5344CB8AC3E}">
        <p14:creationId xmlns:p14="http://schemas.microsoft.com/office/powerpoint/2010/main" val="4257530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52800" y="2279903"/>
            <a:ext cx="18288000" cy="11436098"/>
          </a:xfrm>
          <a:prstGeom prst="rect">
            <a:avLst/>
          </a:prstGeom>
        </p:spPr>
      </p:pic>
      <p:sp>
        <p:nvSpPr>
          <p:cNvPr id="9" name="TextBox 8"/>
          <p:cNvSpPr txBox="1"/>
          <p:nvPr/>
        </p:nvSpPr>
        <p:spPr>
          <a:xfrm>
            <a:off x="3048000" y="1"/>
            <a:ext cx="18288000" cy="2218492"/>
          </a:xfrm>
          <a:prstGeom prst="rect">
            <a:avLst/>
          </a:prstGeom>
          <a:solidFill>
            <a:srgbClr val="343A8E"/>
          </a:solidFill>
        </p:spPr>
        <p:txBody>
          <a:bodyPr wrap="square" lIns="548640" tIns="548640" rIns="548640" bIns="548640" rtlCol="0" anchor="t">
            <a:spAutoFit/>
          </a:bodyPr>
          <a:lstStyle/>
          <a:p>
            <a:pPr algn="l" defTabSz="914400" hangingPunct="1">
              <a:lnSpc>
                <a:spcPct val="80000"/>
              </a:lnSpc>
              <a:spcAft>
                <a:spcPts val="2400"/>
              </a:spcAft>
            </a:pPr>
            <a:endParaRPr lang="en-US" sz="8800" kern="1200" dirty="0">
              <a:solidFill>
                <a:srgbClr val="FF5233"/>
              </a:solidFill>
              <a:latin typeface="Circular Std Book"/>
              <a:cs typeface="Circular Std Book"/>
            </a:endParaRPr>
          </a:p>
        </p:txBody>
      </p:sp>
      <p:sp>
        <p:nvSpPr>
          <p:cNvPr id="10" name="TextBox 9"/>
          <p:cNvSpPr txBox="1"/>
          <p:nvPr/>
        </p:nvSpPr>
        <p:spPr>
          <a:xfrm>
            <a:off x="13508567" y="70008"/>
            <a:ext cx="7827434"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err="1">
                <a:solidFill>
                  <a:srgbClr val="EEECE1"/>
                </a:solidFill>
                <a:latin typeface="Circular Std Medium Italic" panose="020B0604020101010102" pitchFamily="34" charset="0"/>
                <a:cs typeface="Circular Std Medium Italic" panose="020B0604020101010102" pitchFamily="34" charset="0"/>
              </a:rPr>
              <a:t>Aqui</a:t>
            </a:r>
            <a:r>
              <a:rPr lang="en-US" sz="2000" kern="1200" dirty="0">
                <a:solidFill>
                  <a:srgbClr val="EEECE1"/>
                </a:solidFill>
                <a:latin typeface="Circular Std Medium Italic" panose="020B0604020101010102" pitchFamily="34" charset="0"/>
                <a:cs typeface="Circular Std Medium Italic" panose="020B0604020101010102" pitchFamily="34" charset="0"/>
              </a:rPr>
              <a:t> y </a:t>
            </a:r>
            <a:r>
              <a:rPr lang="en-US" sz="2000" kern="1200" dirty="0" err="1">
                <a:solidFill>
                  <a:srgbClr val="EEECE1"/>
                </a:solidFill>
                <a:latin typeface="Circular Std Medium Italic" panose="020B0604020101010102" pitchFamily="34" charset="0"/>
                <a:cs typeface="Circular Std Medium Italic" panose="020B0604020101010102" pitchFamily="34" charset="0"/>
              </a:rPr>
              <a:t>Alla</a:t>
            </a:r>
            <a:r>
              <a:rPr lang="en-US" sz="2000" kern="1200" dirty="0">
                <a:solidFill>
                  <a:srgbClr val="EEECE1"/>
                </a:solidFill>
                <a:latin typeface="Circular Std Medium Italic" panose="020B0604020101010102" pitchFamily="34" charset="0"/>
                <a:cs typeface="Circular Std Medium Italic" panose="020B0604020101010102" pitchFamily="34" charset="0"/>
              </a:rPr>
              <a:t>, </a:t>
            </a:r>
            <a:r>
              <a:rPr lang="en-US" sz="2000" kern="1200" dirty="0">
                <a:solidFill>
                  <a:srgbClr val="EEECE1"/>
                </a:solidFill>
                <a:latin typeface="Circular Std Medium" panose="020B0604020101010102" pitchFamily="34" charset="0"/>
                <a:cs typeface="Circular Std Medium" panose="020B0604020101010102" pitchFamily="34" charset="0"/>
              </a:rPr>
              <a:t>by Michelle Angela Ortiz. Completed 2012. Photo by Steve </a:t>
            </a:r>
            <a:r>
              <a:rPr lang="en-US" sz="2000" kern="1200" dirty="0" err="1">
                <a:solidFill>
                  <a:srgbClr val="EEECE1"/>
                </a:solidFill>
                <a:latin typeface="Circular Std Medium" panose="020B0604020101010102" pitchFamily="34" charset="0"/>
                <a:cs typeface="Circular Std Medium" panose="020B0604020101010102" pitchFamily="34" charset="0"/>
              </a:rPr>
              <a:t>Weinik</a:t>
            </a:r>
            <a:r>
              <a:rPr lang="en-US" sz="2000" kern="1200" dirty="0">
                <a:solidFill>
                  <a:srgbClr val="EEECE1"/>
                </a:solidFill>
                <a:latin typeface="Circular Std Medium" panose="020B0604020101010102" pitchFamily="34" charset="0"/>
                <a:cs typeface="Circular Std Medium" panose="020B0604020101010102" pitchFamily="34" charset="0"/>
              </a:rPr>
              <a:t>.</a:t>
            </a:r>
          </a:p>
        </p:txBody>
      </p:sp>
    </p:spTree>
    <p:extLst>
      <p:ext uri="{BB962C8B-B14F-4D97-AF65-F5344CB8AC3E}">
        <p14:creationId xmlns:p14="http://schemas.microsoft.com/office/powerpoint/2010/main" val="2394513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48000" y="1"/>
            <a:ext cx="18288000" cy="2218492"/>
          </a:xfrm>
          <a:prstGeom prst="rect">
            <a:avLst/>
          </a:prstGeom>
          <a:solidFill>
            <a:srgbClr val="343A8E"/>
          </a:solidFill>
        </p:spPr>
        <p:txBody>
          <a:bodyPr wrap="square" lIns="548640" tIns="548640" rIns="548640" bIns="548640" rtlCol="0" anchor="t">
            <a:spAutoFit/>
          </a:bodyPr>
          <a:lstStyle/>
          <a:p>
            <a:pPr algn="l" defTabSz="914400" hangingPunct="1">
              <a:lnSpc>
                <a:spcPct val="80000"/>
              </a:lnSpc>
              <a:spcAft>
                <a:spcPts val="2400"/>
              </a:spcAft>
            </a:pPr>
            <a:endParaRPr lang="en-US" sz="8800" kern="1200" dirty="0">
              <a:solidFill>
                <a:srgbClr val="FF5233"/>
              </a:solidFill>
              <a:latin typeface="Circular Std Book"/>
              <a:cs typeface="Circular Std Book"/>
            </a:endParaRPr>
          </a:p>
        </p:txBody>
      </p:sp>
      <p:sp>
        <p:nvSpPr>
          <p:cNvPr id="10" name="TextBox 9"/>
          <p:cNvSpPr txBox="1"/>
          <p:nvPr/>
        </p:nvSpPr>
        <p:spPr>
          <a:xfrm>
            <a:off x="13106403" y="70008"/>
            <a:ext cx="8229598"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Italic" panose="020B0604020101010102" pitchFamily="34" charset="0"/>
                <a:cs typeface="Circular Std Medium Italic" panose="020B0604020101010102" pitchFamily="34" charset="0"/>
              </a:rPr>
              <a:t>Dreams, Diaspora, and Destiny by Josh Mays and King Britt. Completed 2018. Photo by Steve </a:t>
            </a:r>
            <a:r>
              <a:rPr lang="en-US" sz="2000" kern="1200" dirty="0" err="1">
                <a:solidFill>
                  <a:srgbClr val="EEECE1"/>
                </a:solidFill>
                <a:latin typeface="Circular Std Medium Italic" panose="020B0604020101010102" pitchFamily="34" charset="0"/>
                <a:cs typeface="Circular Std Medium Italic" panose="020B0604020101010102" pitchFamily="34" charset="0"/>
              </a:rPr>
              <a:t>Weinik</a:t>
            </a:r>
            <a:r>
              <a:rPr lang="en-US" sz="2000" kern="1200" dirty="0">
                <a:solidFill>
                  <a:srgbClr val="EEECE1"/>
                </a:solidFill>
                <a:latin typeface="Circular Std Medium Italic" panose="020B0604020101010102" pitchFamily="34" charset="0"/>
                <a:cs typeface="Circular Std Medium Italic" panose="020B0604020101010102" pitchFamily="34" charset="0"/>
              </a:rPr>
              <a:t>.</a:t>
            </a:r>
            <a:endParaRPr lang="en-US" sz="2000" kern="1200" dirty="0">
              <a:solidFill>
                <a:srgbClr val="EEECE1"/>
              </a:solidFill>
              <a:latin typeface="Circular Std Medium" panose="020B0604020101010102" pitchFamily="34" charset="0"/>
              <a:cs typeface="Circular Std Medium" panose="020B0604020101010102"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1519643"/>
            <a:ext cx="18288000" cy="12196358"/>
          </a:xfrm>
          <a:prstGeom prst="rect">
            <a:avLst/>
          </a:prstGeom>
        </p:spPr>
      </p:pic>
    </p:spTree>
    <p:extLst>
      <p:ext uri="{BB962C8B-B14F-4D97-AF65-F5344CB8AC3E}">
        <p14:creationId xmlns:p14="http://schemas.microsoft.com/office/powerpoint/2010/main" val="888697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48000" y="1"/>
            <a:ext cx="18288000" cy="2218492"/>
          </a:xfrm>
          <a:prstGeom prst="rect">
            <a:avLst/>
          </a:prstGeom>
          <a:solidFill>
            <a:srgbClr val="343A8E"/>
          </a:solidFill>
        </p:spPr>
        <p:txBody>
          <a:bodyPr wrap="square" lIns="548640" tIns="548640" rIns="548640" bIns="548640" rtlCol="0" anchor="t">
            <a:spAutoFit/>
          </a:bodyPr>
          <a:lstStyle/>
          <a:p>
            <a:pPr algn="l" defTabSz="914400" hangingPunct="1">
              <a:lnSpc>
                <a:spcPct val="80000"/>
              </a:lnSpc>
              <a:spcAft>
                <a:spcPts val="2400"/>
              </a:spcAft>
            </a:pPr>
            <a:endParaRPr lang="en-US" sz="8800" kern="1200" dirty="0">
              <a:solidFill>
                <a:srgbClr val="FF5233"/>
              </a:solidFill>
              <a:latin typeface="Circular Std Book"/>
              <a:cs typeface="Circular Std Book"/>
            </a:endParaRPr>
          </a:p>
        </p:txBody>
      </p:sp>
      <p:sp>
        <p:nvSpPr>
          <p:cNvPr id="10" name="TextBox 9"/>
          <p:cNvSpPr txBox="1"/>
          <p:nvPr/>
        </p:nvSpPr>
        <p:spPr>
          <a:xfrm>
            <a:off x="13106403" y="70008"/>
            <a:ext cx="8229598"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Italic" panose="020B0604020101010102" pitchFamily="34" charset="0"/>
                <a:cs typeface="Circular Std Medium Italic" panose="020B0604020101010102" pitchFamily="34" charset="0"/>
              </a:rPr>
              <a:t>Resilience by Parris </a:t>
            </a:r>
            <a:r>
              <a:rPr lang="en-US" sz="2000" kern="1200" dirty="0" err="1">
                <a:solidFill>
                  <a:srgbClr val="EEECE1"/>
                </a:solidFill>
                <a:latin typeface="Circular Std Medium Italic" panose="020B0604020101010102" pitchFamily="34" charset="0"/>
                <a:cs typeface="Circular Std Medium Italic" panose="020B0604020101010102" pitchFamily="34" charset="0"/>
              </a:rPr>
              <a:t>Stancell</a:t>
            </a:r>
            <a:r>
              <a:rPr lang="en-US" sz="2000" kern="1200" dirty="0">
                <a:solidFill>
                  <a:srgbClr val="EEECE1"/>
                </a:solidFill>
                <a:latin typeface="Circular Std Medium Italic" panose="020B0604020101010102" pitchFamily="34" charset="0"/>
                <a:cs typeface="Circular Std Medium Italic" panose="020B0604020101010102" pitchFamily="34" charset="0"/>
              </a:rPr>
              <a:t>. Completed 2018. </a:t>
            </a:r>
            <a:br>
              <a:rPr lang="en-US" sz="2000" kern="1200" dirty="0">
                <a:solidFill>
                  <a:srgbClr val="EEECE1"/>
                </a:solidFill>
                <a:latin typeface="Circular Std Medium Italic" panose="020B0604020101010102" pitchFamily="34" charset="0"/>
                <a:cs typeface="Circular Std Medium Italic" panose="020B0604020101010102" pitchFamily="34" charset="0"/>
              </a:rPr>
            </a:br>
            <a:r>
              <a:rPr lang="en-US" sz="2000" kern="1200" dirty="0">
                <a:solidFill>
                  <a:srgbClr val="EEECE1"/>
                </a:solidFill>
                <a:latin typeface="Circular Std Medium Italic" panose="020B0604020101010102" pitchFamily="34" charset="0"/>
                <a:cs typeface="Circular Std Medium Italic" panose="020B0604020101010102" pitchFamily="34" charset="0"/>
              </a:rPr>
              <a:t>Photo by Steve </a:t>
            </a:r>
            <a:r>
              <a:rPr lang="en-US" sz="2000" kern="1200" dirty="0" err="1">
                <a:solidFill>
                  <a:srgbClr val="EEECE1"/>
                </a:solidFill>
                <a:latin typeface="Circular Std Medium Italic" panose="020B0604020101010102" pitchFamily="34" charset="0"/>
                <a:cs typeface="Circular Std Medium Italic" panose="020B0604020101010102" pitchFamily="34" charset="0"/>
              </a:rPr>
              <a:t>Weinik</a:t>
            </a:r>
            <a:r>
              <a:rPr lang="en-US" sz="2000" kern="1200" dirty="0">
                <a:solidFill>
                  <a:srgbClr val="EEECE1"/>
                </a:solidFill>
                <a:latin typeface="Circular Std Medium Italic" panose="020B0604020101010102" pitchFamily="34" charset="0"/>
                <a:cs typeface="Circular Std Medium Italic" panose="020B0604020101010102" pitchFamily="34" charset="0"/>
              </a:rPr>
              <a:t>.</a:t>
            </a:r>
            <a:endParaRPr lang="en-US" sz="2000" kern="1200" dirty="0">
              <a:solidFill>
                <a:srgbClr val="EEECE1"/>
              </a:solidFill>
              <a:latin typeface="Circular Std Medium" panose="020B0604020101010102" pitchFamily="34" charset="0"/>
              <a:cs typeface="Circular Std Medium" panose="020B0604020101010102"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1521058"/>
            <a:ext cx="18288000" cy="12192000"/>
          </a:xfrm>
          <a:prstGeom prst="rect">
            <a:avLst/>
          </a:prstGeom>
        </p:spPr>
      </p:pic>
    </p:spTree>
    <p:extLst>
      <p:ext uri="{BB962C8B-B14F-4D97-AF65-F5344CB8AC3E}">
        <p14:creationId xmlns:p14="http://schemas.microsoft.com/office/powerpoint/2010/main" val="2449324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496803" y="70008"/>
            <a:ext cx="8839198"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Italic" panose="020B0604020101010102" pitchFamily="34" charset="0"/>
                <a:cs typeface="Circular Std Medium Italic" panose="020B0604020101010102" pitchFamily="34" charset="0"/>
              </a:rPr>
              <a:t>Portraits of Justice, </a:t>
            </a:r>
            <a:r>
              <a:rPr lang="en-US" sz="2000" kern="1200" dirty="0">
                <a:solidFill>
                  <a:srgbClr val="EEECE1"/>
                </a:solidFill>
                <a:latin typeface="Circular Std Medium" panose="020B0604020101010102" pitchFamily="34" charset="0"/>
                <a:cs typeface="Circular Std Medium" panose="020B0604020101010102" pitchFamily="34" charset="0"/>
              </a:rPr>
              <a:t>by Russell Craig and Jesse </a:t>
            </a:r>
            <a:r>
              <a:rPr lang="en-US" sz="2000" kern="1200" dirty="0" err="1">
                <a:solidFill>
                  <a:srgbClr val="EEECE1"/>
                </a:solidFill>
                <a:latin typeface="Circular Std Medium" panose="020B0604020101010102" pitchFamily="34" charset="0"/>
                <a:cs typeface="Circular Std Medium" panose="020B0604020101010102" pitchFamily="34" charset="0"/>
              </a:rPr>
              <a:t>Krimes</a:t>
            </a:r>
            <a:r>
              <a:rPr lang="en-US" sz="2000" kern="1200" dirty="0">
                <a:solidFill>
                  <a:srgbClr val="EEECE1"/>
                </a:solidFill>
                <a:latin typeface="Circular Std Medium" panose="020B0604020101010102" pitchFamily="34" charset="0"/>
                <a:cs typeface="Circular Std Medium" panose="020B0604020101010102" pitchFamily="34" charset="0"/>
              </a:rPr>
              <a:t>.</a:t>
            </a:r>
          </a:p>
          <a:p>
            <a:pPr algn="r" defTabSz="914400" hangingPunct="1"/>
            <a:r>
              <a:rPr lang="en-US" sz="2000" kern="1200" dirty="0">
                <a:solidFill>
                  <a:srgbClr val="EEECE1"/>
                </a:solidFill>
                <a:latin typeface="Circular Std Medium" panose="020B0604020101010102" pitchFamily="34" charset="0"/>
                <a:cs typeface="Circular Std Medium" panose="020B0604020101010102" pitchFamily="34" charset="0"/>
              </a:rPr>
              <a:t>Completed 2018. Photo by Steve </a:t>
            </a:r>
            <a:r>
              <a:rPr lang="en-US" sz="2000" kern="1200" dirty="0" err="1">
                <a:solidFill>
                  <a:srgbClr val="EEECE1"/>
                </a:solidFill>
                <a:latin typeface="Circular Std Medium" panose="020B0604020101010102" pitchFamily="34" charset="0"/>
                <a:cs typeface="Circular Std Medium" panose="020B0604020101010102" pitchFamily="34" charset="0"/>
              </a:rPr>
              <a:t>Weinik</a:t>
            </a:r>
            <a:r>
              <a:rPr lang="en-US" sz="2000" kern="1200" dirty="0">
                <a:solidFill>
                  <a:srgbClr val="EEECE1"/>
                </a:solidFill>
                <a:latin typeface="Circular Std Medium" panose="020B0604020101010102" pitchFamily="34" charset="0"/>
                <a:cs typeface="Circular Std Medium" panose="020B0604020101010102" pitchFamily="34" charset="0"/>
              </a:rPr>
              <a:t>.</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7946" r="6665" b="19949"/>
          <a:stretch/>
        </p:blipFill>
        <p:spPr>
          <a:xfrm>
            <a:off x="3352802" y="2286000"/>
            <a:ext cx="18288000" cy="11430000"/>
          </a:xfrm>
          <a:prstGeom prst="rect">
            <a:avLst/>
          </a:prstGeom>
        </p:spPr>
      </p:pic>
    </p:spTree>
    <p:extLst>
      <p:ext uri="{BB962C8B-B14F-4D97-AF65-F5344CB8AC3E}">
        <p14:creationId xmlns:p14="http://schemas.microsoft.com/office/powerpoint/2010/main" val="2062134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1475305"/>
            <a:ext cx="18334832" cy="12223222"/>
          </a:xfrm>
        </p:spPr>
      </p:pic>
      <p:sp>
        <p:nvSpPr>
          <p:cNvPr id="8" name="Rectangle 7"/>
          <p:cNvSpPr/>
          <p:nvPr/>
        </p:nvSpPr>
        <p:spPr>
          <a:xfrm>
            <a:off x="12138104" y="153971"/>
            <a:ext cx="9144000" cy="707886"/>
          </a:xfrm>
          <a:prstGeom prst="rect">
            <a:avLst/>
          </a:prstGeom>
        </p:spPr>
        <p:txBody>
          <a:bodyPr>
            <a:spAutoFit/>
          </a:bodyPr>
          <a:lstStyle/>
          <a:p>
            <a:pPr algn="r" defTabSz="914400" hangingPunct="1"/>
            <a:r>
              <a:rPr lang="en-US" sz="2000" i="1" kern="1200" dirty="0">
                <a:solidFill>
                  <a:srgbClr val="EEECE1"/>
                </a:solidFill>
                <a:latin typeface="Circular Std Medium" panose="020B0604020101010102" pitchFamily="34" charset="0"/>
                <a:cs typeface="Circular Std Medium" panose="020B0604020101010102" pitchFamily="34" charset="0"/>
              </a:rPr>
              <a:t>Remembering a Forgotten Hero </a:t>
            </a:r>
            <a:r>
              <a:rPr lang="en-US" sz="2000" kern="1200" dirty="0">
                <a:solidFill>
                  <a:srgbClr val="EEECE1"/>
                </a:solidFill>
                <a:latin typeface="Circular Std Medium" panose="020B0604020101010102" pitchFamily="34" charset="0"/>
                <a:cs typeface="Circular Std Medium" panose="020B0604020101010102" pitchFamily="34" charset="0"/>
              </a:rPr>
              <a:t>by Willis Humphrey &amp; Keir Johnston. Completed 2014. Photo by Steve </a:t>
            </a:r>
            <a:r>
              <a:rPr lang="en-US" sz="2000" kern="1200" dirty="0" err="1">
                <a:solidFill>
                  <a:srgbClr val="EEECE1"/>
                </a:solidFill>
                <a:latin typeface="Circular Std Medium" panose="020B0604020101010102" pitchFamily="34" charset="0"/>
                <a:cs typeface="Circular Std Medium" panose="020B0604020101010102" pitchFamily="34" charset="0"/>
              </a:rPr>
              <a:t>Weinik</a:t>
            </a:r>
            <a:r>
              <a:rPr lang="en-US" sz="2000" kern="1200" dirty="0">
                <a:solidFill>
                  <a:srgbClr val="EEECE1"/>
                </a:solidFill>
                <a:latin typeface="Circular Std Medium" panose="020B0604020101010102" pitchFamily="34" charset="0"/>
                <a:cs typeface="Circular Std Medium" panose="020B0604020101010102" pitchFamily="34" charset="0"/>
              </a:rPr>
              <a:t>.</a:t>
            </a:r>
            <a:endParaRPr lang="en-US" sz="2000" kern="1200" dirty="0">
              <a:solidFill>
                <a:srgbClr val="EEECE1"/>
              </a:solidFill>
              <a:latin typeface="Calibri"/>
            </a:endParaRPr>
          </a:p>
        </p:txBody>
      </p:sp>
    </p:spTree>
    <p:extLst>
      <p:ext uri="{BB962C8B-B14F-4D97-AF65-F5344CB8AC3E}">
        <p14:creationId xmlns:p14="http://schemas.microsoft.com/office/powerpoint/2010/main" val="2193168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rotWithShape="1">
          <a:blip r:embed="rId2">
            <a:extLst>
              <a:ext uri="{28A0092B-C50C-407E-A947-70E740481C1C}">
                <a14:useLocalDpi xmlns:a14="http://schemas.microsoft.com/office/drawing/2010/main" val="0"/>
              </a:ext>
            </a:extLst>
          </a:blip>
          <a:srcRect t="2483"/>
          <a:stretch/>
        </p:blipFill>
        <p:spPr>
          <a:xfrm>
            <a:off x="3352801" y="1830976"/>
            <a:ext cx="18251046" cy="11885024"/>
          </a:xfrm>
          <a:prstGeom prst="rect">
            <a:avLst/>
          </a:prstGeom>
        </p:spPr>
      </p:pic>
      <p:sp>
        <p:nvSpPr>
          <p:cNvPr id="10" name="TextBox 9"/>
          <p:cNvSpPr txBox="1"/>
          <p:nvPr/>
        </p:nvSpPr>
        <p:spPr>
          <a:xfrm>
            <a:off x="13508567" y="70008"/>
            <a:ext cx="7827434"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Italic" panose="020B0604020101010102" pitchFamily="34" charset="0"/>
                <a:cs typeface="Circular Std Medium Italic" panose="020B0604020101010102" pitchFamily="34" charset="0"/>
              </a:rPr>
              <a:t>The Battle Is Joined </a:t>
            </a:r>
            <a:r>
              <a:rPr lang="en-US" sz="2000" kern="1200" dirty="0">
                <a:solidFill>
                  <a:srgbClr val="EEECE1"/>
                </a:solidFill>
                <a:latin typeface="Circular Std Medium" panose="020B0604020101010102" pitchFamily="34" charset="0"/>
                <a:cs typeface="Circular Std Medium" panose="020B0604020101010102" pitchFamily="34" charset="0"/>
              </a:rPr>
              <a:t>by </a:t>
            </a:r>
            <a:r>
              <a:rPr lang="en-US" sz="2000" kern="1200" dirty="0" err="1">
                <a:solidFill>
                  <a:srgbClr val="EEECE1"/>
                </a:solidFill>
                <a:latin typeface="Circular Std Medium" panose="020B0604020101010102" pitchFamily="34" charset="0"/>
                <a:cs typeface="Circular Std Medium" panose="020B0604020101010102" pitchFamily="34" charset="0"/>
              </a:rPr>
              <a:t>Karyn</a:t>
            </a:r>
            <a:r>
              <a:rPr lang="en-US" sz="2000" kern="1200" dirty="0">
                <a:solidFill>
                  <a:srgbClr val="EEECE1"/>
                </a:solidFill>
                <a:latin typeface="Circular Std Medium" panose="020B0604020101010102" pitchFamily="34" charset="0"/>
                <a:cs typeface="Circular Std Medium" panose="020B0604020101010102" pitchFamily="34" charset="0"/>
              </a:rPr>
              <a:t> Olivier. Completed 2017. Photo by Mike </a:t>
            </a:r>
            <a:r>
              <a:rPr lang="en-US" sz="2000" kern="1200" dirty="0" err="1">
                <a:solidFill>
                  <a:srgbClr val="EEECE1"/>
                </a:solidFill>
                <a:latin typeface="Circular Std Medium" panose="020B0604020101010102" pitchFamily="34" charset="0"/>
                <a:cs typeface="Circular Std Medium" panose="020B0604020101010102" pitchFamily="34" charset="0"/>
              </a:rPr>
              <a:t>Reali</a:t>
            </a:r>
            <a:r>
              <a:rPr lang="en-US" sz="2000" kern="1200" dirty="0">
                <a:solidFill>
                  <a:srgbClr val="EEECE1"/>
                </a:solidFill>
                <a:latin typeface="Circular Std Medium" panose="020B0604020101010102" pitchFamily="34" charset="0"/>
                <a:cs typeface="Circular Std Medium" panose="020B0604020101010102" pitchFamily="34" charset="0"/>
              </a:rPr>
              <a:t>.</a:t>
            </a:r>
          </a:p>
        </p:txBody>
      </p:sp>
    </p:spTree>
    <p:extLst>
      <p:ext uri="{BB962C8B-B14F-4D97-AF65-F5344CB8AC3E}">
        <p14:creationId xmlns:p14="http://schemas.microsoft.com/office/powerpoint/2010/main" val="4175344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1" y="1786601"/>
            <a:ext cx="19666642" cy="13111098"/>
          </a:xfrm>
        </p:spPr>
      </p:pic>
      <p:sp>
        <p:nvSpPr>
          <p:cNvPr id="5" name="TextBox 4"/>
          <p:cNvSpPr txBox="1"/>
          <p:nvPr/>
        </p:nvSpPr>
        <p:spPr>
          <a:xfrm>
            <a:off x="12496803" y="70008"/>
            <a:ext cx="8839198"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Italic" panose="020B0604020101010102" pitchFamily="34" charset="0"/>
                <a:cs typeface="Circular Std Medium Italic" panose="020B0604020101010102" pitchFamily="34" charset="0"/>
              </a:rPr>
              <a:t>All Power To All People, </a:t>
            </a:r>
            <a:r>
              <a:rPr lang="en-US" sz="2000" kern="1200" dirty="0">
                <a:solidFill>
                  <a:srgbClr val="EEECE1"/>
                </a:solidFill>
                <a:latin typeface="Circular Std Medium" panose="020B0604020101010102" pitchFamily="34" charset="0"/>
                <a:cs typeface="Circular Std Medium" panose="020B0604020101010102" pitchFamily="34" charset="0"/>
              </a:rPr>
              <a:t>by Hank Willis Thomas.</a:t>
            </a:r>
          </a:p>
          <a:p>
            <a:pPr algn="r" defTabSz="914400" hangingPunct="1"/>
            <a:r>
              <a:rPr lang="en-US" sz="2000" kern="1200" dirty="0">
                <a:solidFill>
                  <a:srgbClr val="EEECE1"/>
                </a:solidFill>
                <a:latin typeface="Circular Std Medium" panose="020B0604020101010102" pitchFamily="34" charset="0"/>
                <a:cs typeface="Circular Std Medium" panose="020B0604020101010102" pitchFamily="34" charset="0"/>
              </a:rPr>
              <a:t>Completed 2018. Photo by Steve </a:t>
            </a:r>
            <a:r>
              <a:rPr lang="en-US" sz="2000" kern="1200" dirty="0" err="1">
                <a:solidFill>
                  <a:srgbClr val="EEECE1"/>
                </a:solidFill>
                <a:latin typeface="Circular Std Medium" panose="020B0604020101010102" pitchFamily="34" charset="0"/>
                <a:cs typeface="Circular Std Medium" panose="020B0604020101010102" pitchFamily="34" charset="0"/>
              </a:rPr>
              <a:t>Weinik</a:t>
            </a:r>
            <a:r>
              <a:rPr lang="en-US" sz="2000" kern="1200" dirty="0">
                <a:solidFill>
                  <a:srgbClr val="EEECE1"/>
                </a:solidFill>
                <a:latin typeface="Circular Std Medium" panose="020B0604020101010102" pitchFamily="34" charset="0"/>
                <a:cs typeface="Circular Std Medium" panose="020B0604020101010102" pitchFamily="34" charset="0"/>
              </a:rPr>
              <a:t>.</a:t>
            </a:r>
          </a:p>
        </p:txBody>
      </p:sp>
    </p:spTree>
    <p:extLst>
      <p:ext uri="{BB962C8B-B14F-4D97-AF65-F5344CB8AC3E}">
        <p14:creationId xmlns:p14="http://schemas.microsoft.com/office/powerpoint/2010/main" val="1440982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7998" y="0"/>
            <a:ext cx="18288000" cy="2218492"/>
          </a:xfrm>
          <a:prstGeom prst="rect">
            <a:avLst/>
          </a:prstGeom>
          <a:solidFill>
            <a:srgbClr val="343A8E"/>
          </a:solidFill>
        </p:spPr>
        <p:txBody>
          <a:bodyPr wrap="square" lIns="548640" tIns="548640" rIns="548640" bIns="548640" rtlCol="0" anchor="t">
            <a:spAutoFit/>
          </a:bodyPr>
          <a:lstStyle/>
          <a:p>
            <a:pPr algn="l" defTabSz="914400" hangingPunct="1">
              <a:lnSpc>
                <a:spcPct val="80000"/>
              </a:lnSpc>
              <a:spcAft>
                <a:spcPts val="2400"/>
              </a:spcAft>
            </a:pPr>
            <a:r>
              <a:rPr lang="en-US" sz="8800" kern="1200" spc="-300" dirty="0">
                <a:solidFill>
                  <a:srgbClr val="FF5233"/>
                </a:solidFill>
                <a:latin typeface="Circular Std Book"/>
                <a:cs typeface="Circular Std Book"/>
              </a:rPr>
              <a:t>Southeast by Southeast</a:t>
            </a:r>
          </a:p>
        </p:txBody>
      </p:sp>
      <p:sp>
        <p:nvSpPr>
          <p:cNvPr id="10" name="TextBox 9"/>
          <p:cNvSpPr txBox="1"/>
          <p:nvPr/>
        </p:nvSpPr>
        <p:spPr>
          <a:xfrm>
            <a:off x="14630403" y="70008"/>
            <a:ext cx="6705598" cy="1723549"/>
          </a:xfrm>
          <a:prstGeom prst="rect">
            <a:avLst/>
          </a:prstGeom>
          <a:solidFill>
            <a:srgbClr val="343A8E"/>
          </a:solidFill>
        </p:spPr>
        <p:txBody>
          <a:bodyPr wrap="square" lIns="548640" tIns="548640" rIns="548640" bIns="548640" rtlCol="0" anchor="t">
            <a:spAutoFit/>
          </a:bodyPr>
          <a:lstStyle/>
          <a:p>
            <a:pPr algn="r" defTabSz="914400" hangingPunct="1"/>
            <a:r>
              <a:rPr lang="en-US" sz="2000" kern="1200" dirty="0">
                <a:solidFill>
                  <a:srgbClr val="EEECE1"/>
                </a:solidFill>
                <a:latin typeface="Circular Std Medium" panose="020B0604020101010102" pitchFamily="34" charset="0"/>
                <a:cs typeface="Circular Std Medium" panose="020B0604020101010102" pitchFamily="34" charset="0"/>
              </a:rPr>
              <a:t>Storefront space at </a:t>
            </a:r>
            <a:r>
              <a:rPr lang="en-US" sz="2000" kern="1200" dirty="0">
                <a:solidFill>
                  <a:srgbClr val="EEECE1"/>
                </a:solidFill>
                <a:latin typeface="Circular Std Medium Italic" panose="020B0604020101010102" pitchFamily="34" charset="0"/>
                <a:cs typeface="Circular Std Medium Italic" panose="020B0604020101010102" pitchFamily="34" charset="0"/>
              </a:rPr>
              <a:t>Southeast by Southeast</a:t>
            </a:r>
            <a:r>
              <a:rPr lang="en-US" sz="2000" kern="1200" dirty="0">
                <a:solidFill>
                  <a:srgbClr val="EEECE1"/>
                </a:solidFill>
                <a:latin typeface="Circular Std Medium" panose="020B0604020101010102" pitchFamily="34" charset="0"/>
                <a:cs typeface="Circular Std Medium" panose="020B0604020101010102" pitchFamily="34" charset="0"/>
              </a:rPr>
              <a:t>. Photo by Steve </a:t>
            </a:r>
            <a:r>
              <a:rPr lang="en-US" sz="2000" kern="1200" dirty="0" err="1">
                <a:solidFill>
                  <a:srgbClr val="EEECE1"/>
                </a:solidFill>
                <a:latin typeface="Circular Std Medium" panose="020B0604020101010102" pitchFamily="34" charset="0"/>
                <a:cs typeface="Circular Std Medium" panose="020B0604020101010102" pitchFamily="34" charset="0"/>
              </a:rPr>
              <a:t>Weinik</a:t>
            </a:r>
            <a:r>
              <a:rPr lang="en-US" sz="2000" kern="1200" dirty="0">
                <a:solidFill>
                  <a:srgbClr val="EEECE1"/>
                </a:solidFill>
                <a:latin typeface="Circular Std Medium" panose="020B0604020101010102" pitchFamily="34" charset="0"/>
                <a:cs typeface="Circular Std Medium" panose="020B0604020101010102" pitchFamily="34" charset="0"/>
              </a:rPr>
              <a:t>.</a:t>
            </a:r>
          </a:p>
        </p:txBody>
      </p:sp>
      <p:pic>
        <p:nvPicPr>
          <p:cNvPr id="5" name="Picture 4"/>
          <p:cNvPicPr>
            <a:picLocks noChangeAspect="1"/>
          </p:cNvPicPr>
          <p:nvPr/>
        </p:nvPicPr>
        <p:blipFill rotWithShape="1">
          <a:blip r:embed="rId2"/>
          <a:srcRect t="5478"/>
          <a:stretch/>
        </p:blipFill>
        <p:spPr>
          <a:xfrm>
            <a:off x="3352800" y="2207400"/>
            <a:ext cx="18288000" cy="11543608"/>
          </a:xfrm>
          <a:prstGeom prst="rect">
            <a:avLst/>
          </a:prstGeom>
        </p:spPr>
      </p:pic>
    </p:spTree>
    <p:extLst>
      <p:ext uri="{BB962C8B-B14F-4D97-AF65-F5344CB8AC3E}">
        <p14:creationId xmlns:p14="http://schemas.microsoft.com/office/powerpoint/2010/main" val="61480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536950" y="2705015"/>
            <a:ext cx="17287876" cy="4786567"/>
          </a:xfrm>
          <a:prstGeom prst="rect">
            <a:avLst/>
          </a:prstGeom>
          <a:noFill/>
        </p:spPr>
        <p:txBody>
          <a:bodyPr wrap="square" lIns="0" tIns="0" rIns="0" bIns="0" rtlCol="0" anchor="t">
            <a:spAutoFit/>
          </a:bodyPr>
          <a:lstStyle/>
          <a:p>
            <a:pPr algn="l" defTabSz="914400" hangingPunct="1">
              <a:lnSpc>
                <a:spcPct val="80000"/>
              </a:lnSpc>
            </a:pPr>
            <a:r>
              <a:rPr lang="en-US" sz="19200" kern="1200" dirty="0">
                <a:solidFill>
                  <a:srgbClr val="FF5233"/>
                </a:solidFill>
                <a:latin typeface="Circular Std Bold"/>
                <a:cs typeface="Circular Std Bold"/>
              </a:rPr>
              <a:t>Mural Arts</a:t>
            </a:r>
          </a:p>
          <a:p>
            <a:pPr algn="l" defTabSz="914400" hangingPunct="1">
              <a:lnSpc>
                <a:spcPct val="80000"/>
              </a:lnSpc>
            </a:pPr>
            <a:r>
              <a:rPr lang="en-US" sz="19200" kern="1200" dirty="0">
                <a:solidFill>
                  <a:srgbClr val="FF5233"/>
                </a:solidFill>
                <a:latin typeface="Circular Std Bold"/>
                <a:cs typeface="Circular Std Bold"/>
              </a:rPr>
              <a:t>Institute</a:t>
            </a:r>
            <a:endParaRPr lang="en-US" sz="7200" kern="1200" dirty="0">
              <a:solidFill>
                <a:srgbClr val="FF5233"/>
              </a:solidFill>
              <a:latin typeface="Circular Std Book"/>
              <a:cs typeface="Circular Std Book"/>
            </a:endParaRPr>
          </a:p>
        </p:txBody>
      </p:sp>
    </p:spTree>
    <p:extLst>
      <p:ext uri="{BB962C8B-B14F-4D97-AF65-F5344CB8AC3E}">
        <p14:creationId xmlns:p14="http://schemas.microsoft.com/office/powerpoint/2010/main" val="354990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A70CA85C-8714-C743-9BB1-8E2CE61FA6CB}"/>
              </a:ext>
            </a:extLst>
          </p:cNvPr>
          <p:cNvPicPr>
            <a:picLocks noChangeAspect="1"/>
          </p:cNvPicPr>
          <p:nvPr/>
        </p:nvPicPr>
        <p:blipFill>
          <a:blip r:embed="rId3"/>
          <a:stretch>
            <a:fillRect/>
          </a:stretch>
        </p:blipFill>
        <p:spPr>
          <a:xfrm>
            <a:off x="5963672" y="3117952"/>
            <a:ext cx="16200896" cy="564318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5517899" y="725117"/>
            <a:ext cx="16980800" cy="10908800"/>
          </a:xfrm>
          <a:prstGeom prst="rect">
            <a:avLst/>
          </a:prstGeom>
        </p:spPr>
        <p:txBody>
          <a:bodyPr spcFirstLastPara="1" vert="horz" wrap="square" lIns="243800" tIns="243800" rIns="243800" bIns="243800" rtlCol="0" anchor="ctr" anchorCtr="0">
            <a:noAutofit/>
          </a:bodyPr>
          <a:lstStyle/>
          <a:p>
            <a:r>
              <a:rPr lang="en" sz="9600" dirty="0"/>
              <a:t>Partners is dedicated to the sound stewardship and </a:t>
            </a:r>
            <a:r>
              <a:rPr lang="en" sz="9600" b="1" dirty="0">
                <a:solidFill>
                  <a:schemeClr val="accent1"/>
                </a:solidFill>
              </a:rPr>
              <a:t>active community use </a:t>
            </a:r>
            <a:r>
              <a:rPr lang="en" sz="9600" dirty="0"/>
              <a:t>of the country’s older historic religious properties. </a:t>
            </a:r>
            <a:endParaRPr sz="9600" dirty="0"/>
          </a:p>
        </p:txBody>
      </p:sp>
      <p:pic>
        <p:nvPicPr>
          <p:cNvPr id="62" name="Google Shape;62;p14"/>
          <p:cNvPicPr preferRelativeResize="0"/>
          <p:nvPr/>
        </p:nvPicPr>
        <p:blipFill>
          <a:blip r:embed="rId3">
            <a:alphaModFix/>
          </a:blip>
          <a:stretch>
            <a:fillRect/>
          </a:stretch>
        </p:blipFill>
        <p:spPr>
          <a:xfrm>
            <a:off x="21228735" y="10463268"/>
            <a:ext cx="2539933" cy="2707000"/>
          </a:xfrm>
          <a:prstGeom prst="rect">
            <a:avLst/>
          </a:prstGeom>
          <a:noFill/>
          <a:ln>
            <a:noFill/>
          </a:ln>
        </p:spPr>
      </p:pic>
    </p:spTree>
    <p:extLst>
      <p:ext uri="{BB962C8B-B14F-4D97-AF65-F5344CB8AC3E}">
        <p14:creationId xmlns:p14="http://schemas.microsoft.com/office/powerpoint/2010/main" val="3664883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A7D35-F638-7D44-956F-80A6EE69149F}"/>
              </a:ext>
            </a:extLst>
          </p:cNvPr>
          <p:cNvSpPr>
            <a:spLocks noGrp="1"/>
          </p:cNvSpPr>
          <p:nvPr>
            <p:ph idx="1"/>
          </p:nvPr>
        </p:nvSpPr>
        <p:spPr>
          <a:xfrm>
            <a:off x="12621637" y="986840"/>
            <a:ext cx="10787003" cy="10829925"/>
          </a:xfrm>
        </p:spPr>
        <p:txBody>
          <a:bodyPr/>
          <a:lstStyle/>
          <a:p>
            <a:r>
              <a:rPr lang="en-US" dirty="0"/>
              <a:t>A Training program in which</a:t>
            </a:r>
          </a:p>
          <a:p>
            <a:pPr lvl="1"/>
            <a:r>
              <a:rPr lang="en-US" dirty="0"/>
              <a:t>Both artists and sacred places attend</a:t>
            </a:r>
          </a:p>
          <a:p>
            <a:pPr lvl="1"/>
            <a:r>
              <a:rPr lang="en-US" dirty="0"/>
              <a:t>Legal and financial items are discussed</a:t>
            </a:r>
          </a:p>
          <a:p>
            <a:pPr lvl="1"/>
            <a:r>
              <a:rPr lang="en-US" dirty="0"/>
              <a:t>Artistic content is a main topic</a:t>
            </a:r>
          </a:p>
          <a:p>
            <a:r>
              <a:rPr lang="en-US" dirty="0"/>
              <a:t>A Manual of Best Practices which includes</a:t>
            </a:r>
          </a:p>
          <a:p>
            <a:pPr lvl="1"/>
            <a:r>
              <a:rPr lang="en-US" dirty="0"/>
              <a:t>Case studies</a:t>
            </a:r>
          </a:p>
          <a:p>
            <a:pPr lvl="1"/>
            <a:r>
              <a:rPr lang="en-US" dirty="0"/>
              <a:t>Guidelines for pricing structures</a:t>
            </a:r>
          </a:p>
          <a:p>
            <a:pPr lvl="1"/>
            <a:r>
              <a:rPr lang="en-US" dirty="0"/>
              <a:t>Glossary of terms</a:t>
            </a:r>
          </a:p>
          <a:p>
            <a:r>
              <a:rPr lang="en-US" dirty="0"/>
              <a:t>Research to ascertain</a:t>
            </a:r>
          </a:p>
          <a:p>
            <a:pPr lvl="1"/>
            <a:r>
              <a:rPr lang="en-US" dirty="0"/>
              <a:t>Do artists need the space?</a:t>
            </a:r>
          </a:p>
          <a:p>
            <a:pPr lvl="1"/>
            <a:r>
              <a:rPr lang="en-US" dirty="0"/>
              <a:t>What spaces are available?</a:t>
            </a:r>
          </a:p>
          <a:p>
            <a:pPr lvl="1"/>
            <a:r>
              <a:rPr lang="en-US" dirty="0"/>
              <a:t>Are both sides willing to work with the other?</a:t>
            </a:r>
          </a:p>
          <a:p>
            <a:pPr lvl="1"/>
            <a:endParaRPr lang="en-US" dirty="0"/>
          </a:p>
          <a:p>
            <a:pPr lvl="1"/>
            <a:endParaRPr lang="en-US" dirty="0"/>
          </a:p>
        </p:txBody>
      </p:sp>
      <p:sp>
        <p:nvSpPr>
          <p:cNvPr id="4" name="Text Placeholder 3">
            <a:extLst>
              <a:ext uri="{FF2B5EF4-FFF2-40B4-BE49-F238E27FC236}">
                <a16:creationId xmlns:a16="http://schemas.microsoft.com/office/drawing/2014/main" id="{6AE4A966-E463-F945-96BB-1B68BD3ECCFA}"/>
              </a:ext>
            </a:extLst>
          </p:cNvPr>
          <p:cNvSpPr>
            <a:spLocks noGrp="1"/>
          </p:cNvSpPr>
          <p:nvPr>
            <p:ph type="body" sz="half" idx="2"/>
          </p:nvPr>
        </p:nvSpPr>
        <p:spPr>
          <a:xfrm>
            <a:off x="5145025" y="3197228"/>
            <a:ext cx="7043800" cy="8524872"/>
          </a:xfrm>
        </p:spPr>
        <p:txBody>
          <a:bodyPr>
            <a:noAutofit/>
          </a:bodyPr>
          <a:lstStyle/>
          <a:p>
            <a:r>
              <a:rPr lang="en-US" sz="7467" dirty="0"/>
              <a:t>Arts in Sacred Places matches artists and arts organizations by providing… </a:t>
            </a:r>
          </a:p>
        </p:txBody>
      </p:sp>
      <p:pic>
        <p:nvPicPr>
          <p:cNvPr id="5" name="Google Shape;110;p21">
            <a:extLst>
              <a:ext uri="{FF2B5EF4-FFF2-40B4-BE49-F238E27FC236}">
                <a16:creationId xmlns:a16="http://schemas.microsoft.com/office/drawing/2014/main" id="{B5D3B73D-034E-EB40-8C9B-7DBEACBC5239}"/>
              </a:ext>
            </a:extLst>
          </p:cNvPr>
          <p:cNvPicPr preferRelativeResize="0"/>
          <p:nvPr/>
        </p:nvPicPr>
        <p:blipFill>
          <a:blip r:embed="rId3">
            <a:alphaModFix/>
          </a:blip>
          <a:stretch>
            <a:fillRect/>
          </a:stretch>
        </p:blipFill>
        <p:spPr>
          <a:xfrm>
            <a:off x="21228735" y="10463268"/>
            <a:ext cx="2539933" cy="2707000"/>
          </a:xfrm>
          <a:prstGeom prst="rect">
            <a:avLst/>
          </a:prstGeom>
          <a:noFill/>
          <a:ln>
            <a:noFill/>
          </a:ln>
        </p:spPr>
      </p:pic>
    </p:spTree>
    <p:extLst>
      <p:ext uri="{BB962C8B-B14F-4D97-AF65-F5344CB8AC3E}">
        <p14:creationId xmlns:p14="http://schemas.microsoft.com/office/powerpoint/2010/main" val="408090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title"/>
          </p:nvPr>
        </p:nvSpPr>
        <p:spPr>
          <a:xfrm>
            <a:off x="633984" y="1200400"/>
            <a:ext cx="23457408" cy="10908800"/>
          </a:xfrm>
          <a:prstGeom prst="rect">
            <a:avLst/>
          </a:prstGeom>
        </p:spPr>
        <p:txBody>
          <a:bodyPr spcFirstLastPara="1" vert="horz" wrap="square" lIns="243800" tIns="243800" rIns="243800" bIns="243800" rtlCol="0" anchor="t" anchorCtr="0">
            <a:noAutofit/>
          </a:bodyPr>
          <a:lstStyle/>
          <a:p>
            <a:pPr algn="ctr"/>
            <a:r>
              <a:rPr lang="en" sz="9600" dirty="0"/>
              <a:t>Successful Space Sharing communities</a:t>
            </a:r>
            <a:br>
              <a:rPr lang="en" sz="9600" dirty="0"/>
            </a:br>
            <a:r>
              <a:rPr lang="en" sz="9600" dirty="0"/>
              <a:t> </a:t>
            </a:r>
            <a:br>
              <a:rPr lang="en" sz="9600" dirty="0"/>
            </a:br>
            <a:r>
              <a:rPr lang="en" sz="9600" dirty="0"/>
              <a:t>Philadelphia </a:t>
            </a:r>
            <a:r>
              <a:rPr lang="en" sz="6400" dirty="0">
                <a:solidFill>
                  <a:schemeClr val="accent1"/>
                </a:solidFill>
              </a:rPr>
              <a:t>(2011)</a:t>
            </a:r>
            <a:br>
              <a:rPr lang="en" sz="9600" dirty="0"/>
            </a:br>
            <a:r>
              <a:rPr lang="en" sz="9600" dirty="0"/>
              <a:t>Chicago </a:t>
            </a:r>
            <a:r>
              <a:rPr lang="en" sz="6400" dirty="0">
                <a:solidFill>
                  <a:schemeClr val="accent1"/>
                </a:solidFill>
              </a:rPr>
              <a:t>(2012)</a:t>
            </a:r>
            <a:br>
              <a:rPr lang="en" sz="9600" dirty="0"/>
            </a:br>
            <a:r>
              <a:rPr lang="en" sz="9600" dirty="0"/>
              <a:t>Austin </a:t>
            </a:r>
            <a:r>
              <a:rPr lang="en" sz="6400" dirty="0">
                <a:solidFill>
                  <a:schemeClr val="accent1"/>
                </a:solidFill>
              </a:rPr>
              <a:t>(2017)</a:t>
            </a:r>
            <a:br>
              <a:rPr lang="en" sz="9600" dirty="0"/>
            </a:br>
            <a:r>
              <a:rPr lang="en" sz="9600" dirty="0"/>
              <a:t>Baltimore </a:t>
            </a:r>
            <a:r>
              <a:rPr lang="en" sz="6400" dirty="0">
                <a:solidFill>
                  <a:schemeClr val="accent1"/>
                </a:solidFill>
              </a:rPr>
              <a:t>(2018)</a:t>
            </a:r>
            <a:endParaRPr sz="6400" dirty="0">
              <a:solidFill>
                <a:schemeClr val="accent1"/>
              </a:solidFill>
            </a:endParaRPr>
          </a:p>
        </p:txBody>
      </p:sp>
      <p:pic>
        <p:nvPicPr>
          <p:cNvPr id="135" name="Google Shape;135;p25"/>
          <p:cNvPicPr preferRelativeResize="0"/>
          <p:nvPr/>
        </p:nvPicPr>
        <p:blipFill>
          <a:blip r:embed="rId3">
            <a:alphaModFix/>
          </a:blip>
          <a:stretch>
            <a:fillRect/>
          </a:stretch>
        </p:blipFill>
        <p:spPr>
          <a:xfrm>
            <a:off x="21228735" y="10463268"/>
            <a:ext cx="2539933" cy="2707000"/>
          </a:xfrm>
          <a:prstGeom prst="rect">
            <a:avLst/>
          </a:prstGeom>
          <a:noFill/>
          <a:ln>
            <a:noFill/>
          </a:ln>
        </p:spPr>
      </p:pic>
    </p:spTree>
    <p:extLst>
      <p:ext uri="{BB962C8B-B14F-4D97-AF65-F5344CB8AC3E}">
        <p14:creationId xmlns:p14="http://schemas.microsoft.com/office/powerpoint/2010/main" val="3147707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6"/>
          <p:cNvSpPr txBox="1">
            <a:spLocks noGrp="1"/>
          </p:cNvSpPr>
          <p:nvPr>
            <p:ph type="body" idx="1"/>
          </p:nvPr>
        </p:nvSpPr>
        <p:spPr>
          <a:xfrm>
            <a:off x="8153867" y="511248"/>
            <a:ext cx="15996800" cy="11283200"/>
          </a:xfrm>
          <a:prstGeom prst="rect">
            <a:avLst/>
          </a:prstGeom>
        </p:spPr>
        <p:txBody>
          <a:bodyPr spcFirstLastPara="1" vert="horz" wrap="square" lIns="243800" tIns="243800" rIns="243800" bIns="243800" rtlCol="0" anchor="ctr" anchorCtr="0">
            <a:noAutofit/>
          </a:bodyPr>
          <a:lstStyle/>
          <a:p>
            <a:pPr marL="0" indent="0" algn="ctr"/>
            <a:r>
              <a:rPr lang="en" sz="9600" i="1" dirty="0">
                <a:solidFill>
                  <a:schemeClr val="accent1"/>
                </a:solidFill>
              </a:rPr>
              <a:t>Creating Spaces report </a:t>
            </a:r>
            <a:endParaRPr sz="9600" i="1" dirty="0">
              <a:solidFill>
                <a:schemeClr val="accent1"/>
              </a:solidFill>
            </a:endParaRPr>
          </a:p>
          <a:p>
            <a:pPr marL="0" indent="0" algn="ctr"/>
            <a:endParaRPr sz="5333" i="1" dirty="0">
              <a:solidFill>
                <a:srgbClr val="FFFFFF"/>
              </a:solidFill>
            </a:endParaRPr>
          </a:p>
          <a:p>
            <a:pPr marL="0" indent="0" algn="ctr"/>
            <a:r>
              <a:rPr lang="en" sz="6400" dirty="0">
                <a:solidFill>
                  <a:srgbClr val="FFFFFF"/>
                </a:solidFill>
              </a:rPr>
              <a:t>Assessing whether your region has:</a:t>
            </a:r>
          </a:p>
          <a:p>
            <a:pPr marL="0" indent="0" algn="ctr"/>
            <a:endParaRPr lang="en" sz="6400" dirty="0">
              <a:solidFill>
                <a:srgbClr val="FFFFFF"/>
              </a:solidFill>
            </a:endParaRPr>
          </a:p>
          <a:p>
            <a:pPr marL="914411" indent="-914411">
              <a:buFont typeface="Wingdings" pitchFamily="2" charset="2"/>
              <a:buChar char="ü"/>
            </a:pPr>
            <a:r>
              <a:rPr lang="en" sz="6400" dirty="0">
                <a:solidFill>
                  <a:srgbClr val="FFFFFF"/>
                </a:solidFill>
              </a:rPr>
              <a:t>Artists who need space </a:t>
            </a:r>
          </a:p>
          <a:p>
            <a:pPr marL="914411" indent="-914411">
              <a:buFont typeface="Wingdings" pitchFamily="2" charset="2"/>
              <a:buChar char="ü"/>
            </a:pPr>
            <a:r>
              <a:rPr lang="en" sz="6400" dirty="0">
                <a:solidFill>
                  <a:srgbClr val="FFFFFF"/>
                </a:solidFill>
              </a:rPr>
              <a:t>Sacred Places with space to share</a:t>
            </a:r>
          </a:p>
          <a:p>
            <a:pPr marL="914411" indent="-914411">
              <a:buFont typeface="Wingdings" pitchFamily="2" charset="2"/>
              <a:buChar char="ü"/>
            </a:pPr>
            <a:r>
              <a:rPr lang="en" sz="6400" dirty="0">
                <a:solidFill>
                  <a:srgbClr val="FFFFFF"/>
                </a:solidFill>
              </a:rPr>
              <a:t>A willingness to share it with artists</a:t>
            </a:r>
            <a:endParaRPr sz="6400" dirty="0">
              <a:solidFill>
                <a:srgbClr val="FFFFFF"/>
              </a:solidFill>
            </a:endParaRPr>
          </a:p>
        </p:txBody>
      </p:sp>
      <p:pic>
        <p:nvPicPr>
          <p:cNvPr id="141" name="Google Shape;141;p26"/>
          <p:cNvPicPr preferRelativeResize="0"/>
          <p:nvPr/>
        </p:nvPicPr>
        <p:blipFill>
          <a:blip r:embed="rId3">
            <a:alphaModFix/>
          </a:blip>
          <a:stretch>
            <a:fillRect/>
          </a:stretch>
        </p:blipFill>
        <p:spPr>
          <a:xfrm>
            <a:off x="738998" y="1325716"/>
            <a:ext cx="7414869" cy="10468733"/>
          </a:xfrm>
          <a:prstGeom prst="rect">
            <a:avLst/>
          </a:prstGeom>
          <a:noFill/>
          <a:ln>
            <a:noFill/>
          </a:ln>
        </p:spPr>
      </p:pic>
      <p:pic>
        <p:nvPicPr>
          <p:cNvPr id="142" name="Google Shape;142;p26"/>
          <p:cNvPicPr preferRelativeResize="0"/>
          <p:nvPr/>
        </p:nvPicPr>
        <p:blipFill>
          <a:blip r:embed="rId4">
            <a:alphaModFix/>
          </a:blip>
          <a:stretch>
            <a:fillRect/>
          </a:stretch>
        </p:blipFill>
        <p:spPr>
          <a:xfrm>
            <a:off x="21228735" y="10463268"/>
            <a:ext cx="2539933" cy="2707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body" idx="1"/>
          </p:nvPr>
        </p:nvSpPr>
        <p:spPr>
          <a:xfrm>
            <a:off x="5138549" y="11302197"/>
            <a:ext cx="15996800" cy="1613600"/>
          </a:xfrm>
          <a:prstGeom prst="rect">
            <a:avLst/>
          </a:prstGeom>
        </p:spPr>
        <p:txBody>
          <a:bodyPr spcFirstLastPara="1" vert="horz" wrap="square" lIns="243800" tIns="243800" rIns="243800" bIns="243800" rtlCol="0" anchor="ctr" anchorCtr="0">
            <a:noAutofit/>
          </a:bodyPr>
          <a:lstStyle/>
          <a:p>
            <a:pPr marL="0" indent="0"/>
            <a:r>
              <a:rPr lang="en" dirty="0">
                <a:solidFill>
                  <a:srgbClr val="FFFFFF"/>
                </a:solidFill>
              </a:rPr>
              <a:t>Brian Sanders’ JUNK rehearses within Shiloh Baptist Church</a:t>
            </a:r>
            <a:endParaRPr dirty="0">
              <a:solidFill>
                <a:srgbClr val="FFFFFF"/>
              </a:solidFill>
            </a:endParaRPr>
          </a:p>
          <a:p>
            <a:pPr marL="0" indent="0"/>
            <a:endParaRPr dirty="0"/>
          </a:p>
        </p:txBody>
      </p:sp>
      <p:pic>
        <p:nvPicPr>
          <p:cNvPr id="102" name="Google Shape;102;p20"/>
          <p:cNvPicPr preferRelativeResize="0"/>
          <p:nvPr/>
        </p:nvPicPr>
        <p:blipFill>
          <a:blip r:embed="rId3">
            <a:alphaModFix/>
          </a:blip>
          <a:stretch>
            <a:fillRect/>
          </a:stretch>
        </p:blipFill>
        <p:spPr>
          <a:xfrm>
            <a:off x="5138549" y="323741"/>
            <a:ext cx="15801867" cy="10468736"/>
          </a:xfrm>
          <a:prstGeom prst="rect">
            <a:avLst/>
          </a:prstGeom>
          <a:noFill/>
          <a:ln>
            <a:noFill/>
          </a:ln>
        </p:spPr>
      </p:pic>
      <p:pic>
        <p:nvPicPr>
          <p:cNvPr id="103" name="Google Shape;103;p20"/>
          <p:cNvPicPr preferRelativeResize="0"/>
          <p:nvPr/>
        </p:nvPicPr>
        <p:blipFill>
          <a:blip r:embed="rId4">
            <a:alphaModFix/>
          </a:blip>
          <a:stretch>
            <a:fillRect/>
          </a:stretch>
        </p:blipFill>
        <p:spPr>
          <a:xfrm>
            <a:off x="21228735" y="10463268"/>
            <a:ext cx="2539933" cy="2707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F580BF4-74FD-EE42-9446-389D096E1BF6}"/>
              </a:ext>
            </a:extLst>
          </p:cNvPr>
          <p:cNvPicPr>
            <a:picLocks noGrp="1" noChangeAspect="1"/>
          </p:cNvPicPr>
          <p:nvPr>
            <p:ph sz="half" idx="1"/>
          </p:nvPr>
        </p:nvPicPr>
        <p:blipFill>
          <a:blip r:embed="rId3"/>
          <a:stretch>
            <a:fillRect/>
          </a:stretch>
        </p:blipFill>
        <p:spPr>
          <a:xfrm>
            <a:off x="5712883" y="4267200"/>
            <a:ext cx="7556501" cy="7556501"/>
          </a:xfrm>
        </p:spPr>
      </p:pic>
      <p:pic>
        <p:nvPicPr>
          <p:cNvPr id="12" name="Content Placeholder 11">
            <a:extLst>
              <a:ext uri="{FF2B5EF4-FFF2-40B4-BE49-F238E27FC236}">
                <a16:creationId xmlns:a16="http://schemas.microsoft.com/office/drawing/2014/main" id="{35B31BC9-0E85-C04C-9E8D-B3D668672F3A}"/>
              </a:ext>
            </a:extLst>
          </p:cNvPr>
          <p:cNvPicPr>
            <a:picLocks noGrp="1" noChangeAspect="1"/>
          </p:cNvPicPr>
          <p:nvPr>
            <p:ph sz="half" idx="2"/>
          </p:nvPr>
        </p:nvPicPr>
        <p:blipFill>
          <a:blip r:embed="rId4"/>
          <a:stretch>
            <a:fillRect/>
          </a:stretch>
        </p:blipFill>
        <p:spPr>
          <a:xfrm>
            <a:off x="15862303" y="4254501"/>
            <a:ext cx="5664200" cy="7552267"/>
          </a:xfrm>
        </p:spPr>
      </p:pic>
      <p:pic>
        <p:nvPicPr>
          <p:cNvPr id="15" name="Picture 14">
            <a:extLst>
              <a:ext uri="{FF2B5EF4-FFF2-40B4-BE49-F238E27FC236}">
                <a16:creationId xmlns:a16="http://schemas.microsoft.com/office/drawing/2014/main" id="{12F96A70-6CE1-4041-AAF7-CE910604704C}"/>
              </a:ext>
            </a:extLst>
          </p:cNvPr>
          <p:cNvPicPr>
            <a:picLocks noChangeAspect="1"/>
          </p:cNvPicPr>
          <p:nvPr/>
        </p:nvPicPr>
        <p:blipFill>
          <a:blip r:embed="rId5"/>
          <a:stretch>
            <a:fillRect/>
          </a:stretch>
        </p:blipFill>
        <p:spPr>
          <a:xfrm>
            <a:off x="9491133" y="352367"/>
            <a:ext cx="8794715" cy="3469475"/>
          </a:xfrm>
          <a:prstGeom prst="rect">
            <a:avLst/>
          </a:prstGeom>
          <a:ln w="38100">
            <a:solidFill>
              <a:srgbClr val="4DA46D"/>
            </a:solidFill>
          </a:ln>
        </p:spPr>
      </p:pic>
      <p:sp>
        <p:nvSpPr>
          <p:cNvPr id="16" name="TextBox 15">
            <a:extLst>
              <a:ext uri="{FF2B5EF4-FFF2-40B4-BE49-F238E27FC236}">
                <a16:creationId xmlns:a16="http://schemas.microsoft.com/office/drawing/2014/main" id="{DB1596FD-5B99-CC49-B4DC-4E212EF742FA}"/>
              </a:ext>
            </a:extLst>
          </p:cNvPr>
          <p:cNvSpPr txBox="1"/>
          <p:nvPr/>
        </p:nvSpPr>
        <p:spPr>
          <a:xfrm>
            <a:off x="5712884" y="12088679"/>
            <a:ext cx="15813619" cy="1405449"/>
          </a:xfrm>
          <a:prstGeom prst="rect">
            <a:avLst/>
          </a:prstGeom>
          <a:noFill/>
        </p:spPr>
        <p:txBody>
          <a:bodyPr wrap="square" rtlCol="0">
            <a:spAutoFit/>
          </a:bodyPr>
          <a:lstStyle/>
          <a:p>
            <a:pPr defTabSz="2438430" hangingPunct="1">
              <a:buClr>
                <a:srgbClr val="000000"/>
              </a:buClr>
            </a:pPr>
            <a:r>
              <a:rPr lang="en-US" sz="8533" dirty="0" err="1">
                <a:solidFill>
                  <a:srgbClr val="4DA46D"/>
                </a:solidFill>
                <a:latin typeface="Century Gothic" panose="020B0502020202020204"/>
                <a:cs typeface="Arial"/>
                <a:sym typeface="Arial"/>
              </a:rPr>
              <a:t>www.phillydesigncenter.org</a:t>
            </a:r>
            <a:endParaRPr lang="en-US" sz="8533" dirty="0">
              <a:solidFill>
                <a:srgbClr val="4DA46D"/>
              </a:solidFill>
              <a:latin typeface="Century Gothic" panose="020B0502020202020204"/>
              <a:cs typeface="Arial"/>
              <a:sym typeface="Arial"/>
            </a:endParaRPr>
          </a:p>
        </p:txBody>
      </p:sp>
    </p:spTree>
    <p:extLst>
      <p:ext uri="{BB962C8B-B14F-4D97-AF65-F5344CB8AC3E}">
        <p14:creationId xmlns:p14="http://schemas.microsoft.com/office/powerpoint/2010/main" val="4281229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BEA7A2-5EDB-9944-A4D5-79ADB6770A1A}"/>
              </a:ext>
            </a:extLst>
          </p:cNvPr>
          <p:cNvSpPr>
            <a:spLocks noGrp="1"/>
          </p:cNvSpPr>
          <p:nvPr>
            <p:ph type="title"/>
          </p:nvPr>
        </p:nvSpPr>
        <p:spPr/>
        <p:txBody>
          <a:bodyPr/>
          <a:lstStyle/>
          <a:p>
            <a:pPr algn="ctr"/>
            <a:r>
              <a:rPr lang="en-US" dirty="0"/>
              <a:t>The Philadelphia Design Center website</a:t>
            </a:r>
          </a:p>
        </p:txBody>
      </p:sp>
      <p:pic>
        <p:nvPicPr>
          <p:cNvPr id="7" name="Picture Placeholder 6">
            <a:extLst>
              <a:ext uri="{FF2B5EF4-FFF2-40B4-BE49-F238E27FC236}">
                <a16:creationId xmlns:a16="http://schemas.microsoft.com/office/drawing/2014/main" id="{4557ECC3-C429-D240-BE5B-AB4AB552AE96}"/>
              </a:ext>
            </a:extLst>
          </p:cNvPr>
          <p:cNvPicPr>
            <a:picLocks noGrp="1" noChangeAspect="1"/>
          </p:cNvPicPr>
          <p:nvPr>
            <p:ph type="pic" idx="1"/>
          </p:nvPr>
        </p:nvPicPr>
        <p:blipFill rotWithShape="1">
          <a:blip r:embed="rId3"/>
          <a:srcRect t="183" b="23022"/>
          <a:stretch/>
        </p:blipFill>
        <p:spPr>
          <a:xfrm>
            <a:off x="5178424" y="1269935"/>
            <a:ext cx="17669595" cy="8331267"/>
          </a:xfrm>
        </p:spPr>
      </p:pic>
      <p:sp>
        <p:nvSpPr>
          <p:cNvPr id="10" name="TextBox 9">
            <a:extLst>
              <a:ext uri="{FF2B5EF4-FFF2-40B4-BE49-F238E27FC236}">
                <a16:creationId xmlns:a16="http://schemas.microsoft.com/office/drawing/2014/main" id="{932D2FA0-6747-E549-8FB1-67A264948D98}"/>
              </a:ext>
            </a:extLst>
          </p:cNvPr>
          <p:cNvSpPr txBox="1"/>
          <p:nvPr/>
        </p:nvSpPr>
        <p:spPr>
          <a:xfrm>
            <a:off x="4803648" y="10734679"/>
            <a:ext cx="18678144" cy="1815690"/>
          </a:xfrm>
          <a:prstGeom prst="rect">
            <a:avLst/>
          </a:prstGeom>
          <a:solidFill>
            <a:srgbClr val="4DA46D">
              <a:alpha val="40000"/>
            </a:srgbClr>
          </a:solidFill>
        </p:spPr>
        <p:txBody>
          <a:bodyPr wrap="square" rtlCol="0">
            <a:spAutoFit/>
          </a:bodyPr>
          <a:lstStyle/>
          <a:p>
            <a:pPr defTabSz="2438430" hangingPunct="1">
              <a:buClr>
                <a:srgbClr val="000000"/>
              </a:buClr>
            </a:pPr>
            <a:r>
              <a:rPr lang="en-US" sz="3733" dirty="0">
                <a:solidFill>
                  <a:prstClr val="white"/>
                </a:solidFill>
                <a:latin typeface="Century Gothic" panose="020B0502020202020204"/>
                <a:cs typeface="Arial"/>
                <a:sym typeface="Arial"/>
              </a:rPr>
              <a:t>The Design Center was built for </a:t>
            </a:r>
            <a:r>
              <a:rPr lang="en-US" sz="3733" b="1" dirty="0">
                <a:solidFill>
                  <a:srgbClr val="FFC000"/>
                </a:solidFill>
                <a:latin typeface="Century Gothic" panose="020B0502020202020204"/>
                <a:cs typeface="Arial"/>
                <a:sym typeface="Arial"/>
              </a:rPr>
              <a:t>designers of all types</a:t>
            </a:r>
            <a:r>
              <a:rPr lang="en-US" sz="3733" dirty="0">
                <a:solidFill>
                  <a:prstClr val="white"/>
                </a:solidFill>
                <a:latin typeface="Century Gothic" panose="020B0502020202020204"/>
                <a:cs typeface="Arial"/>
                <a:sym typeface="Arial"/>
              </a:rPr>
              <a:t> in mind from set, sound, lighting, and costume designers for productions to graphic designers, videographers, and composers </a:t>
            </a:r>
            <a:r>
              <a:rPr lang="en-US" sz="3733" b="1" dirty="0">
                <a:solidFill>
                  <a:srgbClr val="FFC000"/>
                </a:solidFill>
                <a:latin typeface="Century Gothic" panose="020B0502020202020204"/>
                <a:cs typeface="Arial"/>
                <a:sym typeface="Arial"/>
              </a:rPr>
              <a:t>at any level of experience</a:t>
            </a:r>
            <a:r>
              <a:rPr lang="en-US" sz="3733" dirty="0">
                <a:solidFill>
                  <a:prstClr val="white"/>
                </a:solidFill>
                <a:latin typeface="Century Gothic" panose="020B0502020202020204"/>
                <a:cs typeface="Arial"/>
                <a:sym typeface="Arial"/>
              </a:rPr>
              <a:t>. </a:t>
            </a:r>
          </a:p>
        </p:txBody>
      </p:sp>
    </p:spTree>
    <p:extLst>
      <p:ext uri="{BB962C8B-B14F-4D97-AF65-F5344CB8AC3E}">
        <p14:creationId xmlns:p14="http://schemas.microsoft.com/office/powerpoint/2010/main" val="3296639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BBE3D45-E776-534A-A20E-683E794A626A}"/>
              </a:ext>
            </a:extLst>
          </p:cNvPr>
          <p:cNvPicPr>
            <a:picLocks noGrp="1" noChangeAspect="1"/>
          </p:cNvPicPr>
          <p:nvPr>
            <p:ph idx="1"/>
          </p:nvPr>
        </p:nvPicPr>
        <p:blipFill>
          <a:blip r:embed="rId3"/>
          <a:stretch>
            <a:fillRect/>
          </a:stretch>
        </p:blipFill>
        <p:spPr>
          <a:xfrm>
            <a:off x="5023105" y="586368"/>
            <a:ext cx="18783027" cy="11532480"/>
          </a:xfrm>
        </p:spPr>
      </p:pic>
    </p:spTree>
    <p:extLst>
      <p:ext uri="{BB962C8B-B14F-4D97-AF65-F5344CB8AC3E}">
        <p14:creationId xmlns:p14="http://schemas.microsoft.com/office/powerpoint/2010/main" val="2019107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EE36C1A-6BC4-4248-94FD-0084C2223E9C}"/>
              </a:ext>
            </a:extLst>
          </p:cNvPr>
          <p:cNvPicPr>
            <a:picLocks noGrp="1" noChangeAspect="1"/>
          </p:cNvPicPr>
          <p:nvPr>
            <p:ph idx="1"/>
          </p:nvPr>
        </p:nvPicPr>
        <p:blipFill>
          <a:blip r:embed="rId3"/>
          <a:stretch>
            <a:fillRect/>
          </a:stretch>
        </p:blipFill>
        <p:spPr>
          <a:xfrm>
            <a:off x="4949955" y="643355"/>
            <a:ext cx="18809360" cy="11548645"/>
          </a:xfrm>
        </p:spPr>
      </p:pic>
    </p:spTree>
    <p:extLst>
      <p:ext uri="{BB962C8B-B14F-4D97-AF65-F5344CB8AC3E}">
        <p14:creationId xmlns:p14="http://schemas.microsoft.com/office/powerpoint/2010/main" val="1873670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5838447" y="998099"/>
            <a:ext cx="7410115" cy="11980901"/>
          </a:xfrm>
        </p:spPr>
        <p:txBody>
          <a:bodyPr>
            <a:normAutofit/>
          </a:bodyPr>
          <a:lstStyle/>
          <a:p>
            <a:pPr algn="l"/>
            <a:r>
              <a:rPr lang="en-US" sz="9333" b="1" i="1" u="sng" dirty="0">
                <a:solidFill>
                  <a:schemeClr val="bg1"/>
                </a:solidFill>
                <a:latin typeface="Calibri" panose="020F0502020204030204" pitchFamily="34" charset="0"/>
                <a:cs typeface="Calibri" panose="020F0502020204030204" pitchFamily="34" charset="0"/>
              </a:rPr>
              <a:t>Beyond Neutrality</a:t>
            </a:r>
            <a:br>
              <a:rPr lang="en-US" sz="7800" dirty="0">
                <a:solidFill>
                  <a:schemeClr val="bg1"/>
                </a:solidFill>
                <a:latin typeface="Calibri" panose="020F0502020204030204" pitchFamily="34" charset="0"/>
                <a:cs typeface="Calibri" panose="020F0502020204030204" pitchFamily="34" charset="0"/>
              </a:rPr>
            </a:br>
            <a:br>
              <a:rPr lang="en-US" sz="7800" dirty="0">
                <a:solidFill>
                  <a:schemeClr val="bg1"/>
                </a:solidFill>
                <a:latin typeface="Calibri" panose="020F0502020204030204" pitchFamily="34" charset="0"/>
                <a:cs typeface="Calibri" panose="020F0502020204030204" pitchFamily="34" charset="0"/>
              </a:rPr>
            </a:br>
            <a:br>
              <a:rPr lang="en-US" sz="3400" dirty="0">
                <a:solidFill>
                  <a:schemeClr val="bg1"/>
                </a:solidFill>
                <a:latin typeface="Calibri" panose="020F0502020204030204" pitchFamily="34" charset="0"/>
                <a:cs typeface="Calibri" panose="020F0502020204030204" pitchFamily="34" charset="0"/>
              </a:rPr>
            </a:br>
            <a:br>
              <a:rPr lang="en-US" sz="3400" dirty="0">
                <a:solidFill>
                  <a:schemeClr val="bg1"/>
                </a:solidFill>
                <a:latin typeface="Calibri" panose="020F0502020204030204" pitchFamily="34" charset="0"/>
                <a:cs typeface="Calibri" panose="020F0502020204030204" pitchFamily="34" charset="0"/>
              </a:rPr>
            </a:br>
            <a:br>
              <a:rPr lang="en-US" sz="3400" dirty="0">
                <a:solidFill>
                  <a:schemeClr val="bg1"/>
                </a:solidFill>
                <a:latin typeface="Calibri" panose="020F0502020204030204" pitchFamily="34" charset="0"/>
                <a:cs typeface="Calibri" panose="020F0502020204030204" pitchFamily="34" charset="0"/>
              </a:rPr>
            </a:br>
            <a:br>
              <a:rPr lang="en-US" sz="4000" dirty="0">
                <a:solidFill>
                  <a:schemeClr val="bg1"/>
                </a:solidFill>
                <a:latin typeface="Calibri" panose="020F0502020204030204" pitchFamily="34" charset="0"/>
                <a:cs typeface="Calibri" panose="020F0502020204030204" pitchFamily="34" charset="0"/>
              </a:rPr>
            </a:br>
            <a:r>
              <a:rPr lang="en-US" sz="4400" b="1" dirty="0">
                <a:solidFill>
                  <a:schemeClr val="bg1"/>
                </a:solidFill>
                <a:latin typeface="Calibri" panose="020F0502020204030204" pitchFamily="34" charset="0"/>
                <a:cs typeface="Calibri" panose="020F0502020204030204" pitchFamily="34" charset="0"/>
              </a:rPr>
              <a:t>Eastern State Penitentiary Historic Site</a:t>
            </a:r>
            <a:br>
              <a:rPr lang="en-US" sz="4000" dirty="0">
                <a:solidFill>
                  <a:schemeClr val="bg1"/>
                </a:solidFill>
                <a:latin typeface="Calibri" panose="020F0502020204030204" pitchFamily="34" charset="0"/>
                <a:cs typeface="Calibri" panose="020F0502020204030204" pitchFamily="34" charset="0"/>
              </a:rPr>
            </a:br>
            <a:br>
              <a:rPr lang="en-US" sz="4000" dirty="0">
                <a:solidFill>
                  <a:schemeClr val="bg1"/>
                </a:solidFill>
                <a:latin typeface="Calibri" panose="020F0502020204030204" pitchFamily="34" charset="0"/>
                <a:cs typeface="Calibri" panose="020F0502020204030204" pitchFamily="34" charset="0"/>
              </a:rPr>
            </a:br>
            <a:br>
              <a:rPr lang="en-US" sz="4000" dirty="0">
                <a:solidFill>
                  <a:schemeClr val="bg1"/>
                </a:solidFill>
                <a:latin typeface="Calibri" panose="020F0502020204030204" pitchFamily="34" charset="0"/>
                <a:cs typeface="Calibri" panose="020F0502020204030204" pitchFamily="34" charset="0"/>
              </a:rPr>
            </a:br>
            <a:br>
              <a:rPr lang="en-US" sz="4000" dirty="0">
                <a:solidFill>
                  <a:schemeClr val="bg1"/>
                </a:solidFill>
                <a:latin typeface="Calibri" panose="020F0502020204030204" pitchFamily="34" charset="0"/>
                <a:cs typeface="Calibri" panose="020F0502020204030204" pitchFamily="34" charset="0"/>
              </a:rPr>
            </a:br>
            <a:endParaRPr lang="en-US" sz="4000" dirty="0">
              <a:solidFill>
                <a:schemeClr val="bg1"/>
              </a:solidFill>
              <a:latin typeface="Calibri" panose="020F0502020204030204" pitchFamily="34" charset="0"/>
              <a:cs typeface="Calibri" panose="020F0502020204030204" pitchFamily="34" charset="0"/>
            </a:endParaRPr>
          </a:p>
        </p:txBody>
      </p:sp>
      <p:pic>
        <p:nvPicPr>
          <p:cNvPr id="4" name="Picture 3" descr="Drone Shot 2.JPG">
            <a:extLst>
              <a:ext uri="{FF2B5EF4-FFF2-40B4-BE49-F238E27FC236}">
                <a16:creationId xmlns:a16="http://schemas.microsoft.com/office/drawing/2014/main" id="{5DFBE776-D22E-1945-B328-BAC6C75EEBB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1873"/>
          <a:stretch/>
        </p:blipFill>
        <p:spPr>
          <a:xfrm>
            <a:off x="0" y="0"/>
            <a:ext cx="14740955" cy="13716000"/>
          </a:xfrm>
          <a:prstGeom prst="rect">
            <a:avLst/>
          </a:prstGeom>
        </p:spPr>
      </p:pic>
    </p:spTree>
    <p:extLst>
      <p:ext uri="{BB962C8B-B14F-4D97-AF65-F5344CB8AC3E}">
        <p14:creationId xmlns:p14="http://schemas.microsoft.com/office/powerpoint/2010/main" val="2283360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BH02 copy.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68628" y="0"/>
            <a:ext cx="20907629" cy="13637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11217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45280" y="20592"/>
            <a:ext cx="11625243" cy="136954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23237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2" descr="ESP_MuseumWorldMa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51" y="2767912"/>
            <a:ext cx="24209749" cy="678797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157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18" name="Picture 2" descr="ESP_MuseumWorldMap"/>
          <p:cNvPicPr>
            <a:picLocks noChangeAspect="1" noChangeArrowheads="1"/>
          </p:cNvPicPr>
          <p:nvPr/>
        </p:nvPicPr>
        <p:blipFill rotWithShape="1">
          <a:blip r:embed="rId3">
            <a:extLst>
              <a:ext uri="{28A0092B-C50C-407E-A947-70E740481C1C}">
                <a14:useLocalDpi xmlns:a14="http://schemas.microsoft.com/office/drawing/2010/main" val="0"/>
              </a:ext>
            </a:extLst>
          </a:blip>
          <a:srcRect l="40582" r="28742" b="38466"/>
          <a:stretch/>
        </p:blipFill>
        <p:spPr bwMode="auto">
          <a:xfrm>
            <a:off x="0" y="4816"/>
            <a:ext cx="24384000" cy="13711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70554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2" name="Picture 2" descr="ESP_MuseumWorldMap"/>
          <p:cNvPicPr>
            <a:picLocks noChangeAspect="1" noChangeArrowheads="1"/>
          </p:cNvPicPr>
          <p:nvPr/>
        </p:nvPicPr>
        <p:blipFill>
          <a:blip r:embed="rId3">
            <a:extLst>
              <a:ext uri="{28A0092B-C50C-407E-A947-70E740481C1C}">
                <a14:useLocalDpi xmlns:a14="http://schemas.microsoft.com/office/drawing/2010/main" val="0"/>
              </a:ext>
            </a:extLst>
          </a:blip>
          <a:srcRect l="83029" t="26927" r="1079" b="19234"/>
          <a:stretch>
            <a:fillRect/>
          </a:stretch>
        </p:blipFill>
        <p:spPr bwMode="auto">
          <a:xfrm>
            <a:off x="4724400" y="0"/>
            <a:ext cx="14325600" cy="136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09103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2" name="Picture 2"/>
          <p:cNvPicPr>
            <a:picLocks noChangeAspect="1" noChangeArrowheads="1"/>
          </p:cNvPicPr>
          <p:nvPr/>
        </p:nvPicPr>
        <p:blipFill>
          <a:blip r:embed="rId3"/>
          <a:srcRect/>
          <a:stretch>
            <a:fillRect/>
          </a:stretch>
        </p:blipFill>
        <p:spPr bwMode="auto">
          <a:xfrm>
            <a:off x="2100647" y="138176"/>
            <a:ext cx="20372173" cy="13577824"/>
          </a:xfrm>
          <a:prstGeom prst="rect">
            <a:avLst/>
          </a:prstGeom>
          <a:noFill/>
        </p:spPr>
      </p:pic>
    </p:spTree>
    <p:extLst>
      <p:ext uri="{BB962C8B-B14F-4D97-AF65-F5344CB8AC3E}">
        <p14:creationId xmlns:p14="http://schemas.microsoft.com/office/powerpoint/2010/main" val="4293185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SP124.JPG"/>
          <p:cNvPicPr>
            <a:picLocks noChangeAspect="1"/>
          </p:cNvPicPr>
          <p:nvPr/>
        </p:nvPicPr>
        <p:blipFill rotWithShape="1">
          <a:blip r:embed="rId3">
            <a:extLst>
              <a:ext uri="{28A0092B-C50C-407E-A947-70E740481C1C}">
                <a14:useLocalDpi xmlns:a14="http://schemas.microsoft.com/office/drawing/2010/main" val="0"/>
              </a:ext>
            </a:extLst>
          </a:blip>
          <a:srcRect t="23042" b="22093"/>
          <a:stretch/>
        </p:blipFill>
        <p:spPr>
          <a:xfrm>
            <a:off x="774357" y="0"/>
            <a:ext cx="18288000" cy="13716000"/>
          </a:xfrm>
          <a:prstGeom prst="rect">
            <a:avLst/>
          </a:prstGeom>
        </p:spPr>
      </p:pic>
      <p:pic>
        <p:nvPicPr>
          <p:cNvPr id="4" name="Picture 6" descr="PT09- michele's tour 2">
            <a:extLst>
              <a:ext uri="{FF2B5EF4-FFF2-40B4-BE49-F238E27FC236}">
                <a16:creationId xmlns:a16="http://schemas.microsoft.com/office/drawing/2014/main" id="{0624EC50-E83D-491E-9905-709E5B6AA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02080" y="25400"/>
            <a:ext cx="10287000" cy="137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116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4" y="4441375"/>
            <a:ext cx="18288003" cy="3785652"/>
          </a:xfrm>
          <a:prstGeom prst="rect">
            <a:avLst/>
          </a:prstGeom>
          <a:noFill/>
        </p:spPr>
        <p:txBody>
          <a:bodyPr wrap="square" rtlCol="0">
            <a:spAutoFit/>
          </a:bodyPr>
          <a:lstStyle/>
          <a:p>
            <a:pPr defTabSz="914321" hangingPunct="1"/>
            <a:r>
              <a:rPr lang="en-US" sz="8000" b="1" kern="1200" dirty="0">
                <a:solidFill>
                  <a:srgbClr val="FFFFFF"/>
                </a:solidFill>
                <a:latin typeface="Helvetica Neue" charset="0"/>
                <a:ea typeface="Helvetica Neue" charset="0"/>
                <a:cs typeface="Helvetica Neue" charset="0"/>
              </a:rPr>
              <a:t>Why Aren’t We Better</a:t>
            </a:r>
          </a:p>
          <a:p>
            <a:pPr defTabSz="914321" hangingPunct="1"/>
            <a:r>
              <a:rPr lang="en-US" sz="8000" b="1" kern="1200" dirty="0">
                <a:solidFill>
                  <a:srgbClr val="FFFFFF"/>
                </a:solidFill>
                <a:latin typeface="Helvetica Neue" charset="0"/>
                <a:ea typeface="Helvetica Neue" charset="0"/>
                <a:cs typeface="Helvetica Neue" charset="0"/>
              </a:rPr>
              <a:t>At Addressing</a:t>
            </a:r>
          </a:p>
          <a:p>
            <a:pPr defTabSz="914321" hangingPunct="1"/>
            <a:r>
              <a:rPr lang="en-US" sz="8000" b="1" kern="1200" dirty="0">
                <a:solidFill>
                  <a:srgbClr val="FFFFFF"/>
                </a:solidFill>
                <a:latin typeface="Helvetica Neue" charset="0"/>
                <a:ea typeface="Helvetica Neue" charset="0"/>
                <a:cs typeface="Helvetica Neue" charset="0"/>
              </a:rPr>
              <a:t> Contemporary Issues?</a:t>
            </a:r>
          </a:p>
        </p:txBody>
      </p:sp>
    </p:spTree>
    <p:extLst>
      <p:ext uri="{BB962C8B-B14F-4D97-AF65-F5344CB8AC3E}">
        <p14:creationId xmlns:p14="http://schemas.microsoft.com/office/powerpoint/2010/main" val="3247940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29" y="0"/>
            <a:ext cx="11862488" cy="8896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1426" name="Picture 2" descr="IMG_315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56760" y="0"/>
            <a:ext cx="11862485" cy="8896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1427" name="TextBox 3"/>
          <p:cNvSpPr txBox="1">
            <a:spLocks noChangeArrowheads="1"/>
          </p:cNvSpPr>
          <p:nvPr/>
        </p:nvSpPr>
        <p:spPr bwMode="auto">
          <a:xfrm>
            <a:off x="939112" y="10239632"/>
            <a:ext cx="1369246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b="1">
                <a:solidFill>
                  <a:schemeClr val="bg1"/>
                </a:solidFill>
                <a:latin typeface="Helvetica" charset="0"/>
                <a:ea typeface="ＭＳ Ｐゴシック" charset="0"/>
                <a:cs typeface="ＭＳ Ｐゴシック" charset="0"/>
              </a:defRPr>
            </a:lvl1pPr>
            <a:lvl2pPr marL="742950" indent="-285750">
              <a:defRPr sz="1200" b="1">
                <a:solidFill>
                  <a:schemeClr val="bg1"/>
                </a:solidFill>
                <a:latin typeface="Helvetica" charset="0"/>
                <a:ea typeface="ＭＳ Ｐゴシック" charset="0"/>
              </a:defRPr>
            </a:lvl2pPr>
            <a:lvl3pPr marL="1143000" indent="-228600">
              <a:defRPr sz="1200" b="1">
                <a:solidFill>
                  <a:schemeClr val="bg1"/>
                </a:solidFill>
                <a:latin typeface="Helvetica" charset="0"/>
                <a:ea typeface="ＭＳ Ｐゴシック" charset="0"/>
              </a:defRPr>
            </a:lvl3pPr>
            <a:lvl4pPr marL="1600200" indent="-228600">
              <a:defRPr sz="1200" b="1">
                <a:solidFill>
                  <a:schemeClr val="bg1"/>
                </a:solidFill>
                <a:latin typeface="Helvetica" charset="0"/>
                <a:ea typeface="ＭＳ Ｐゴシック" charset="0"/>
              </a:defRPr>
            </a:lvl4pPr>
            <a:lvl5pPr marL="2057400" indent="-228600">
              <a:defRPr sz="1200" b="1">
                <a:solidFill>
                  <a:schemeClr val="bg1"/>
                </a:solidFill>
                <a:latin typeface="Helvetica" charset="0"/>
                <a:ea typeface="ＭＳ Ｐゴシック" charset="0"/>
              </a:defRPr>
            </a:lvl5pPr>
            <a:lvl6pPr marL="2514600" indent="-228600" eaLnBrk="0" fontAlgn="base" hangingPunct="0">
              <a:spcBef>
                <a:spcPct val="0"/>
              </a:spcBef>
              <a:spcAft>
                <a:spcPct val="0"/>
              </a:spcAft>
              <a:defRPr sz="1200" b="1">
                <a:solidFill>
                  <a:schemeClr val="bg1"/>
                </a:solidFill>
                <a:latin typeface="Helvetica" charset="0"/>
                <a:ea typeface="ＭＳ Ｐゴシック" charset="0"/>
              </a:defRPr>
            </a:lvl6pPr>
            <a:lvl7pPr marL="2971800" indent="-228600" eaLnBrk="0" fontAlgn="base" hangingPunct="0">
              <a:spcBef>
                <a:spcPct val="0"/>
              </a:spcBef>
              <a:spcAft>
                <a:spcPct val="0"/>
              </a:spcAft>
              <a:defRPr sz="1200" b="1">
                <a:solidFill>
                  <a:schemeClr val="bg1"/>
                </a:solidFill>
                <a:latin typeface="Helvetica" charset="0"/>
                <a:ea typeface="ＭＳ Ｐゴシック" charset="0"/>
              </a:defRPr>
            </a:lvl7pPr>
            <a:lvl8pPr marL="3429000" indent="-228600" eaLnBrk="0" fontAlgn="base" hangingPunct="0">
              <a:spcBef>
                <a:spcPct val="0"/>
              </a:spcBef>
              <a:spcAft>
                <a:spcPct val="0"/>
              </a:spcAft>
              <a:defRPr sz="1200" b="1">
                <a:solidFill>
                  <a:schemeClr val="bg1"/>
                </a:solidFill>
                <a:latin typeface="Helvetica" charset="0"/>
                <a:ea typeface="ＭＳ Ｐゴシック" charset="0"/>
              </a:defRPr>
            </a:lvl8pPr>
            <a:lvl9pPr marL="3886200" indent="-228600" eaLnBrk="0" fontAlgn="base" hangingPunct="0">
              <a:spcBef>
                <a:spcPct val="0"/>
              </a:spcBef>
              <a:spcAft>
                <a:spcPct val="0"/>
              </a:spcAft>
              <a:defRPr sz="1200" b="1">
                <a:solidFill>
                  <a:schemeClr val="bg1"/>
                </a:solidFill>
                <a:latin typeface="Helvetica" charset="0"/>
                <a:ea typeface="ＭＳ Ｐゴシック" charset="0"/>
              </a:defRPr>
            </a:lvl9pPr>
          </a:lstStyle>
          <a:p>
            <a:pPr algn="l" defTabSz="1828644" eaLnBrk="0" fontAlgn="base">
              <a:spcBef>
                <a:spcPct val="0"/>
              </a:spcBef>
              <a:spcAft>
                <a:spcPct val="0"/>
              </a:spcAft>
            </a:pPr>
            <a:r>
              <a:rPr lang="en-US" sz="6000" kern="1200" dirty="0">
                <a:solidFill>
                  <a:srgbClr val="FFFFFF"/>
                </a:solidFill>
                <a:latin typeface="Times New Roman" charset="0"/>
                <a:cs typeface="Times New Roman" charset="0"/>
              </a:rPr>
              <a:t>Spring 2012 Visitor Survey: </a:t>
            </a:r>
          </a:p>
          <a:p>
            <a:pPr algn="l" defTabSz="1828644" eaLnBrk="0" fontAlgn="base">
              <a:spcBef>
                <a:spcPct val="0"/>
              </a:spcBef>
              <a:spcAft>
                <a:spcPct val="0"/>
              </a:spcAft>
            </a:pPr>
            <a:r>
              <a:rPr lang="en-US" sz="6000" i="1" kern="1200" dirty="0">
                <a:solidFill>
                  <a:srgbClr val="FFFFFF"/>
                </a:solidFill>
                <a:latin typeface="Times New Roman" charset="0"/>
                <a:cs typeface="Times New Roman" charset="0"/>
              </a:rPr>
              <a:t>   Do We Sound Like We Have an Agenda?</a:t>
            </a:r>
          </a:p>
        </p:txBody>
      </p:sp>
    </p:spTree>
    <p:extLst>
      <p:ext uri="{BB962C8B-B14F-4D97-AF65-F5344CB8AC3E}">
        <p14:creationId xmlns:p14="http://schemas.microsoft.com/office/powerpoint/2010/main" val="1200559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028.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000" y="25005"/>
            <a:ext cx="18288000" cy="13665595"/>
          </a:xfrm>
          <a:prstGeom prst="rect">
            <a:avLst/>
          </a:prstGeom>
        </p:spPr>
      </p:pic>
      <p:cxnSp>
        <p:nvCxnSpPr>
          <p:cNvPr id="5" name="Straight Connector 4"/>
          <p:cNvCxnSpPr/>
          <p:nvPr/>
        </p:nvCxnSpPr>
        <p:spPr>
          <a:xfrm flipH="1" flipV="1">
            <a:off x="5257801" y="1529475"/>
            <a:ext cx="1346200" cy="738592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5257800" y="1524004"/>
            <a:ext cx="5537200" cy="547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84403" y="2768604"/>
            <a:ext cx="184731" cy="646331"/>
          </a:xfrm>
          <a:prstGeom prst="rect">
            <a:avLst/>
          </a:prstGeom>
          <a:noFill/>
        </p:spPr>
        <p:txBody>
          <a:bodyPr wrap="none" rtlCol="0">
            <a:spAutoFit/>
          </a:bodyPr>
          <a:lstStyle/>
          <a:p>
            <a:pPr algn="l" defTabSz="914321" hangingPunct="1"/>
            <a:endParaRPr lang="en-US" sz="3600" kern="1200" dirty="0">
              <a:solidFill>
                <a:prstClr val="black"/>
              </a:solidFill>
              <a:latin typeface="Calibri"/>
            </a:endParaRPr>
          </a:p>
        </p:txBody>
      </p:sp>
      <p:sp>
        <p:nvSpPr>
          <p:cNvPr id="14" name="TextBox 13"/>
          <p:cNvSpPr txBox="1"/>
          <p:nvPr/>
        </p:nvSpPr>
        <p:spPr>
          <a:xfrm>
            <a:off x="3657600" y="11920813"/>
            <a:ext cx="5003870" cy="1415772"/>
          </a:xfrm>
          <a:prstGeom prst="rect">
            <a:avLst/>
          </a:prstGeom>
          <a:noFill/>
        </p:spPr>
        <p:txBody>
          <a:bodyPr wrap="none" rtlCol="0">
            <a:spAutoFit/>
          </a:bodyPr>
          <a:lstStyle/>
          <a:p>
            <a:pPr algn="l" defTabSz="914321" hangingPunct="1"/>
            <a:r>
              <a:rPr lang="en-US" b="1" kern="1200" dirty="0">
                <a:solidFill>
                  <a:prstClr val="white"/>
                </a:solidFill>
                <a:latin typeface="Calibri"/>
              </a:rPr>
              <a:t>1970</a:t>
            </a:r>
          </a:p>
          <a:p>
            <a:pPr algn="l" defTabSz="914321" hangingPunct="1"/>
            <a:r>
              <a:rPr lang="en-US" sz="3600" b="1" kern="1200" dirty="0">
                <a:solidFill>
                  <a:srgbClr val="FFFFFF"/>
                </a:solidFill>
                <a:latin typeface="Calibri"/>
              </a:rPr>
              <a:t>Year Eastern State Closed</a:t>
            </a:r>
          </a:p>
        </p:txBody>
      </p:sp>
      <p:cxnSp>
        <p:nvCxnSpPr>
          <p:cNvPr id="15" name="Straight Connector 14"/>
          <p:cNvCxnSpPr/>
          <p:nvPr/>
        </p:nvCxnSpPr>
        <p:spPr>
          <a:xfrm flipV="1">
            <a:off x="5664200" y="10591800"/>
            <a:ext cx="3454400" cy="17780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9960366" y="12012907"/>
            <a:ext cx="1486304" cy="861774"/>
          </a:xfrm>
          <a:prstGeom prst="rect">
            <a:avLst/>
          </a:prstGeom>
          <a:noFill/>
        </p:spPr>
        <p:txBody>
          <a:bodyPr wrap="none" rtlCol="0">
            <a:spAutoFit/>
          </a:bodyPr>
          <a:lstStyle/>
          <a:p>
            <a:pPr algn="l" defTabSz="914321" hangingPunct="1"/>
            <a:r>
              <a:rPr lang="en-US" b="1" kern="1200" dirty="0">
                <a:solidFill>
                  <a:prstClr val="white"/>
                </a:solidFill>
                <a:latin typeface="Calibri"/>
              </a:rPr>
              <a:t>2010</a:t>
            </a:r>
          </a:p>
        </p:txBody>
      </p:sp>
      <p:cxnSp>
        <p:nvCxnSpPr>
          <p:cNvPr id="16" name="Straight Connector 15"/>
          <p:cNvCxnSpPr/>
          <p:nvPr/>
        </p:nvCxnSpPr>
        <p:spPr>
          <a:xfrm flipV="1">
            <a:off x="10744200" y="9855202"/>
            <a:ext cx="1473200" cy="206561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30603" y="236815"/>
            <a:ext cx="5044010" cy="1200329"/>
          </a:xfrm>
          <a:prstGeom prst="rect">
            <a:avLst/>
          </a:prstGeom>
          <a:noFill/>
        </p:spPr>
        <p:txBody>
          <a:bodyPr wrap="none" rtlCol="0">
            <a:spAutoFit/>
          </a:bodyPr>
          <a:lstStyle/>
          <a:p>
            <a:pPr algn="l" defTabSz="914321" hangingPunct="1"/>
            <a:r>
              <a:rPr lang="en-US" sz="3600" b="1" kern="1200" dirty="0">
                <a:solidFill>
                  <a:srgbClr val="800000"/>
                </a:solidFill>
                <a:latin typeface="Calibri"/>
              </a:rPr>
              <a:t>U.S. Rate of Incarceration</a:t>
            </a:r>
          </a:p>
          <a:p>
            <a:pPr algn="l" defTabSz="914321" hangingPunct="1"/>
            <a:r>
              <a:rPr lang="en-US" sz="3600" b="1" kern="1200" dirty="0">
                <a:solidFill>
                  <a:srgbClr val="800000"/>
                </a:solidFill>
                <a:latin typeface="Calibri"/>
              </a:rPr>
              <a:t>1900 - 2010</a:t>
            </a:r>
          </a:p>
        </p:txBody>
      </p:sp>
      <p:sp>
        <p:nvSpPr>
          <p:cNvPr id="3" name="Slide Number Placeholder 2"/>
          <p:cNvSpPr>
            <a:spLocks noGrp="1"/>
          </p:cNvSpPr>
          <p:nvPr>
            <p:ph type="sldNum" sz="quarter" idx="12"/>
          </p:nvPr>
        </p:nvSpPr>
        <p:spPr/>
        <p:txBody>
          <a:bodyPr/>
          <a:lstStyle/>
          <a:p>
            <a:pPr defTabSz="914321" hangingPunct="1"/>
            <a:fld id="{A9740C56-87C8-5741-AED5-6DA01B25E85D}" type="slidenum">
              <a:rPr lang="en-US" kern="1200">
                <a:solidFill>
                  <a:prstClr val="black">
                    <a:tint val="75000"/>
                  </a:prstClr>
                </a:solidFill>
                <a:latin typeface="Calibri"/>
              </a:rPr>
              <a:pPr defTabSz="914321" hangingPunct="1"/>
              <a:t>55</a:t>
            </a:fld>
            <a:endParaRPr lang="en-US" kern="1200">
              <a:solidFill>
                <a:prstClr val="black">
                  <a:tint val="75000"/>
                </a:prstClr>
              </a:solidFill>
              <a:latin typeface="Calibri"/>
            </a:endParaRPr>
          </a:p>
        </p:txBody>
      </p:sp>
    </p:spTree>
    <p:extLst>
      <p:ext uri="{BB962C8B-B14F-4D97-AF65-F5344CB8AC3E}">
        <p14:creationId xmlns:p14="http://schemas.microsoft.com/office/powerpoint/2010/main" val="42243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028.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000" y="25005"/>
            <a:ext cx="18288000" cy="13665595"/>
          </a:xfrm>
          <a:prstGeom prst="rect">
            <a:avLst/>
          </a:prstGeom>
        </p:spPr>
      </p:pic>
      <p:cxnSp>
        <p:nvCxnSpPr>
          <p:cNvPr id="5" name="Straight Connector 4"/>
          <p:cNvCxnSpPr/>
          <p:nvPr/>
        </p:nvCxnSpPr>
        <p:spPr>
          <a:xfrm flipH="1" flipV="1">
            <a:off x="5257801" y="1529475"/>
            <a:ext cx="1346200" cy="738592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5257800" y="1524004"/>
            <a:ext cx="5537200" cy="547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84403" y="2768604"/>
            <a:ext cx="184731" cy="646331"/>
          </a:xfrm>
          <a:prstGeom prst="rect">
            <a:avLst/>
          </a:prstGeom>
          <a:noFill/>
        </p:spPr>
        <p:txBody>
          <a:bodyPr wrap="none" rtlCol="0">
            <a:spAutoFit/>
          </a:bodyPr>
          <a:lstStyle/>
          <a:p>
            <a:pPr algn="l" defTabSz="914321" hangingPunct="1"/>
            <a:endParaRPr lang="en-US" sz="3600" kern="1200" dirty="0">
              <a:solidFill>
                <a:prstClr val="black"/>
              </a:solidFill>
              <a:latin typeface="Calibri"/>
            </a:endParaRPr>
          </a:p>
        </p:txBody>
      </p:sp>
      <p:sp>
        <p:nvSpPr>
          <p:cNvPr id="7" name="TextBox 6"/>
          <p:cNvSpPr txBox="1"/>
          <p:nvPr/>
        </p:nvSpPr>
        <p:spPr>
          <a:xfrm>
            <a:off x="14884400" y="5178484"/>
            <a:ext cx="5548442" cy="1200329"/>
          </a:xfrm>
          <a:prstGeom prst="rect">
            <a:avLst/>
          </a:prstGeom>
          <a:noFill/>
        </p:spPr>
        <p:txBody>
          <a:bodyPr wrap="none" rtlCol="0">
            <a:spAutoFit/>
          </a:bodyPr>
          <a:lstStyle/>
          <a:p>
            <a:pPr algn="l" defTabSz="914321" hangingPunct="1"/>
            <a:r>
              <a:rPr lang="en-US" sz="3600" b="1" kern="1200" dirty="0">
                <a:solidFill>
                  <a:prstClr val="white"/>
                </a:solidFill>
                <a:latin typeface="Calibri"/>
              </a:rPr>
              <a:t>All the Nations of the World</a:t>
            </a:r>
          </a:p>
          <a:p>
            <a:pPr algn="l" defTabSz="914321" hangingPunct="1"/>
            <a:r>
              <a:rPr lang="en-US" sz="3600" b="1" kern="1200" dirty="0">
                <a:solidFill>
                  <a:prstClr val="white"/>
                </a:solidFill>
                <a:latin typeface="Calibri"/>
              </a:rPr>
              <a:t>By Rate of Incarceration</a:t>
            </a:r>
          </a:p>
        </p:txBody>
      </p:sp>
      <p:cxnSp>
        <p:nvCxnSpPr>
          <p:cNvPr id="8" name="Straight Connector 7"/>
          <p:cNvCxnSpPr/>
          <p:nvPr/>
        </p:nvCxnSpPr>
        <p:spPr>
          <a:xfrm flipH="1" flipV="1">
            <a:off x="14198600" y="1611151"/>
            <a:ext cx="2540000" cy="356733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14478000" y="6574809"/>
            <a:ext cx="2438400" cy="467739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657600" y="11920813"/>
            <a:ext cx="5003870" cy="1415772"/>
          </a:xfrm>
          <a:prstGeom prst="rect">
            <a:avLst/>
          </a:prstGeom>
          <a:noFill/>
        </p:spPr>
        <p:txBody>
          <a:bodyPr wrap="none" rtlCol="0">
            <a:spAutoFit/>
          </a:bodyPr>
          <a:lstStyle/>
          <a:p>
            <a:pPr algn="l" defTabSz="914321" hangingPunct="1"/>
            <a:r>
              <a:rPr lang="en-US" b="1" kern="1200" dirty="0">
                <a:solidFill>
                  <a:prstClr val="white"/>
                </a:solidFill>
                <a:latin typeface="Calibri"/>
              </a:rPr>
              <a:t>1970</a:t>
            </a:r>
          </a:p>
          <a:p>
            <a:pPr algn="l" defTabSz="914321" hangingPunct="1"/>
            <a:r>
              <a:rPr lang="en-US" sz="3600" b="1" kern="1200" dirty="0">
                <a:solidFill>
                  <a:srgbClr val="FFFFFF"/>
                </a:solidFill>
                <a:latin typeface="Calibri"/>
              </a:rPr>
              <a:t>Year Eastern State Closed</a:t>
            </a:r>
          </a:p>
        </p:txBody>
      </p:sp>
      <p:cxnSp>
        <p:nvCxnSpPr>
          <p:cNvPr id="15" name="Straight Connector 14"/>
          <p:cNvCxnSpPr/>
          <p:nvPr/>
        </p:nvCxnSpPr>
        <p:spPr>
          <a:xfrm flipV="1">
            <a:off x="5664200" y="10591800"/>
            <a:ext cx="3454400" cy="17780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9960366" y="12012907"/>
            <a:ext cx="1486304" cy="861774"/>
          </a:xfrm>
          <a:prstGeom prst="rect">
            <a:avLst/>
          </a:prstGeom>
          <a:noFill/>
        </p:spPr>
        <p:txBody>
          <a:bodyPr wrap="none" rtlCol="0">
            <a:spAutoFit/>
          </a:bodyPr>
          <a:lstStyle/>
          <a:p>
            <a:pPr algn="l" defTabSz="914321" hangingPunct="1"/>
            <a:r>
              <a:rPr lang="en-US" b="1" kern="1200" dirty="0">
                <a:solidFill>
                  <a:prstClr val="white"/>
                </a:solidFill>
                <a:latin typeface="Calibri"/>
              </a:rPr>
              <a:t>2010</a:t>
            </a:r>
          </a:p>
        </p:txBody>
      </p:sp>
      <p:cxnSp>
        <p:nvCxnSpPr>
          <p:cNvPr id="16" name="Straight Connector 15"/>
          <p:cNvCxnSpPr/>
          <p:nvPr/>
        </p:nvCxnSpPr>
        <p:spPr>
          <a:xfrm flipV="1">
            <a:off x="10744200" y="9855202"/>
            <a:ext cx="1473200" cy="206561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530603" y="236815"/>
            <a:ext cx="5044010" cy="1200329"/>
          </a:xfrm>
          <a:prstGeom prst="rect">
            <a:avLst/>
          </a:prstGeom>
          <a:noFill/>
        </p:spPr>
        <p:txBody>
          <a:bodyPr wrap="none" rtlCol="0">
            <a:spAutoFit/>
          </a:bodyPr>
          <a:lstStyle/>
          <a:p>
            <a:pPr algn="l" defTabSz="914321" hangingPunct="1"/>
            <a:r>
              <a:rPr lang="en-US" sz="3600" b="1" kern="1200" dirty="0">
                <a:solidFill>
                  <a:srgbClr val="800000"/>
                </a:solidFill>
                <a:latin typeface="Calibri"/>
              </a:rPr>
              <a:t>U.S. Rate of Incarceration</a:t>
            </a:r>
          </a:p>
          <a:p>
            <a:pPr algn="l" defTabSz="914321" hangingPunct="1"/>
            <a:r>
              <a:rPr lang="en-US" sz="3600" b="1" kern="1200" dirty="0">
                <a:solidFill>
                  <a:srgbClr val="800000"/>
                </a:solidFill>
                <a:latin typeface="Calibri"/>
              </a:rPr>
              <a:t>1900 - 2010</a:t>
            </a:r>
          </a:p>
        </p:txBody>
      </p:sp>
      <p:sp>
        <p:nvSpPr>
          <p:cNvPr id="3" name="Slide Number Placeholder 2"/>
          <p:cNvSpPr>
            <a:spLocks noGrp="1"/>
          </p:cNvSpPr>
          <p:nvPr>
            <p:ph type="sldNum" sz="quarter" idx="12"/>
          </p:nvPr>
        </p:nvSpPr>
        <p:spPr/>
        <p:txBody>
          <a:bodyPr/>
          <a:lstStyle/>
          <a:p>
            <a:pPr defTabSz="914321" hangingPunct="1"/>
            <a:fld id="{A9740C56-87C8-5741-AED5-6DA01B25E85D}" type="slidenum">
              <a:rPr lang="en-US" kern="1200">
                <a:solidFill>
                  <a:prstClr val="black">
                    <a:tint val="75000"/>
                  </a:prstClr>
                </a:solidFill>
                <a:latin typeface="Calibri"/>
              </a:rPr>
              <a:pPr defTabSz="914321" hangingPunct="1"/>
              <a:t>56</a:t>
            </a:fld>
            <a:endParaRPr lang="en-US" kern="1200">
              <a:solidFill>
                <a:prstClr val="black">
                  <a:tint val="75000"/>
                </a:prstClr>
              </a:solidFill>
              <a:latin typeface="Calibri"/>
            </a:endParaRPr>
          </a:p>
        </p:txBody>
      </p:sp>
    </p:spTree>
    <p:extLst>
      <p:ext uri="{BB962C8B-B14F-4D97-AF65-F5344CB8AC3E}">
        <p14:creationId xmlns:p14="http://schemas.microsoft.com/office/powerpoint/2010/main" val="28978204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09602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147" y="0"/>
            <a:ext cx="18288000" cy="13716000"/>
          </a:xfrm>
          <a:prstGeom prst="rect">
            <a:avLst/>
          </a:prstGeom>
        </p:spPr>
      </p:pic>
    </p:spTree>
    <p:extLst>
      <p:ext uri="{BB962C8B-B14F-4D97-AF65-F5344CB8AC3E}">
        <p14:creationId xmlns:p14="http://schemas.microsoft.com/office/powerpoint/2010/main" val="12709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09602 copy.JPG"/>
          <p:cNvPicPr>
            <a:picLocks noChangeAspect="1"/>
          </p:cNvPicPr>
          <p:nvPr/>
        </p:nvPicPr>
        <p:blipFill rotWithShape="1">
          <a:blip r:embed="rId3">
            <a:extLst>
              <a:ext uri="{28A0092B-C50C-407E-A947-70E740481C1C}">
                <a14:useLocalDpi xmlns:a14="http://schemas.microsoft.com/office/drawing/2010/main" val="0"/>
              </a:ext>
            </a:extLst>
          </a:blip>
          <a:srcRect l="30578" t="634" r="19255" b="48654"/>
          <a:stretch/>
        </p:blipFill>
        <p:spPr>
          <a:xfrm>
            <a:off x="3095034" y="211647"/>
            <a:ext cx="17811133" cy="13504355"/>
          </a:xfrm>
          <a:prstGeom prst="rect">
            <a:avLst/>
          </a:prstGeom>
        </p:spPr>
      </p:pic>
    </p:spTree>
    <p:extLst>
      <p:ext uri="{BB962C8B-B14F-4D97-AF65-F5344CB8AC3E}">
        <p14:creationId xmlns:p14="http://schemas.microsoft.com/office/powerpoint/2010/main" val="2049414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09602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18288000" cy="13716000"/>
          </a:xfrm>
          <a:prstGeom prst="rect">
            <a:avLst/>
          </a:prstGeom>
        </p:spPr>
      </p:pic>
      <p:cxnSp>
        <p:nvCxnSpPr>
          <p:cNvPr id="5" name="Straight Arrow Connector 4"/>
          <p:cNvCxnSpPr>
            <a:cxnSpLocks/>
          </p:cNvCxnSpPr>
          <p:nvPr/>
        </p:nvCxnSpPr>
        <p:spPr>
          <a:xfrm flipH="1">
            <a:off x="14051092" y="11808569"/>
            <a:ext cx="5757768" cy="3"/>
          </a:xfrm>
          <a:prstGeom prst="straightConnector1">
            <a:avLst/>
          </a:prstGeom>
          <a:ln w="762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cxnSpLocks/>
          </p:cNvCxnSpPr>
          <p:nvPr/>
        </p:nvCxnSpPr>
        <p:spPr>
          <a:xfrm>
            <a:off x="6510780" y="807504"/>
            <a:ext cx="4151891" cy="0"/>
          </a:xfrm>
          <a:prstGeom prst="straightConnector1">
            <a:avLst/>
          </a:prstGeom>
          <a:ln w="762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5349895" y="11992060"/>
            <a:ext cx="5640456" cy="1631216"/>
          </a:xfrm>
          <a:prstGeom prst="rect">
            <a:avLst/>
          </a:prstGeom>
          <a:noFill/>
        </p:spPr>
        <p:txBody>
          <a:bodyPr wrap="square" rtlCol="0">
            <a:spAutoFit/>
          </a:bodyPr>
          <a:lstStyle/>
          <a:p>
            <a:pPr algn="l" defTabSz="914321" hangingPunct="1"/>
            <a:r>
              <a:rPr lang="en-US" b="1" kern="1200" dirty="0">
                <a:solidFill>
                  <a:prstClr val="white"/>
                </a:solidFill>
                <a:latin typeface="Calibri"/>
              </a:rPr>
              <a:t>All Other Western Democracies</a:t>
            </a:r>
          </a:p>
        </p:txBody>
      </p:sp>
    </p:spTree>
    <p:extLst>
      <p:ext uri="{BB962C8B-B14F-4D97-AF65-F5344CB8AC3E}">
        <p14:creationId xmlns:p14="http://schemas.microsoft.com/office/powerpoint/2010/main" val="40087691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9685 copy.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58436" y="30217"/>
            <a:ext cx="18074877" cy="13685784"/>
          </a:xfrm>
          <a:prstGeom prst="rect">
            <a:avLst/>
          </a:prstGeom>
        </p:spPr>
      </p:pic>
      <p:sp>
        <p:nvSpPr>
          <p:cNvPr id="4" name="TextBox 3"/>
          <p:cNvSpPr txBox="1"/>
          <p:nvPr/>
        </p:nvSpPr>
        <p:spPr>
          <a:xfrm>
            <a:off x="7612523" y="457204"/>
            <a:ext cx="12129115" cy="1631216"/>
          </a:xfrm>
          <a:prstGeom prst="rect">
            <a:avLst/>
          </a:prstGeom>
          <a:noFill/>
        </p:spPr>
        <p:txBody>
          <a:bodyPr wrap="square" rtlCol="0">
            <a:spAutoFit/>
          </a:bodyPr>
          <a:lstStyle/>
          <a:p>
            <a:pPr algn="l" defTabSz="914321" hangingPunct="1"/>
            <a:r>
              <a:rPr lang="en-US" b="1" kern="1200" dirty="0">
                <a:solidFill>
                  <a:srgbClr val="800000"/>
                </a:solidFill>
                <a:latin typeface="Calibri"/>
              </a:rPr>
              <a:t>Racial Makeup of US. Prison Population</a:t>
            </a:r>
          </a:p>
          <a:p>
            <a:pPr algn="l" defTabSz="914321" hangingPunct="1"/>
            <a:r>
              <a:rPr lang="en-US" b="1" kern="1200" dirty="0">
                <a:solidFill>
                  <a:srgbClr val="800000"/>
                </a:solidFill>
                <a:latin typeface="Calibri"/>
              </a:rPr>
              <a:t>						2010                	 1970 </a:t>
            </a:r>
          </a:p>
        </p:txBody>
      </p:sp>
      <p:cxnSp>
        <p:nvCxnSpPr>
          <p:cNvPr id="5" name="Straight Connector 4"/>
          <p:cNvCxnSpPr/>
          <p:nvPr/>
        </p:nvCxnSpPr>
        <p:spPr>
          <a:xfrm flipH="1">
            <a:off x="10410142" y="2180749"/>
            <a:ext cx="3128901" cy="2365179"/>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V="1">
            <a:off x="13539040" y="2180751"/>
            <a:ext cx="3754688" cy="775772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pPr defTabSz="914321" hangingPunct="1"/>
            <a:fld id="{A9740C56-87C8-5741-AED5-6DA01B25E85D}" type="slidenum">
              <a:rPr lang="en-US" kern="1200">
                <a:solidFill>
                  <a:prstClr val="black">
                    <a:tint val="75000"/>
                  </a:prstClr>
                </a:solidFill>
                <a:latin typeface="Calibri"/>
              </a:rPr>
              <a:pPr defTabSz="914321" hangingPunct="1"/>
              <a:t>60</a:t>
            </a:fld>
            <a:endParaRPr lang="en-US" kern="1200">
              <a:solidFill>
                <a:prstClr val="black">
                  <a:tint val="75000"/>
                </a:prstClr>
              </a:solidFill>
              <a:latin typeface="Calibri"/>
            </a:endParaRPr>
          </a:p>
        </p:txBody>
      </p:sp>
    </p:spTree>
    <p:extLst>
      <p:ext uri="{BB962C8B-B14F-4D97-AF65-F5344CB8AC3E}">
        <p14:creationId xmlns:p14="http://schemas.microsoft.com/office/powerpoint/2010/main" val="1614729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1" y="5058888"/>
            <a:ext cx="18288003" cy="2554545"/>
          </a:xfrm>
          <a:prstGeom prst="rect">
            <a:avLst/>
          </a:prstGeom>
          <a:noFill/>
        </p:spPr>
        <p:txBody>
          <a:bodyPr wrap="square" rtlCol="0">
            <a:spAutoFit/>
          </a:bodyPr>
          <a:lstStyle/>
          <a:p>
            <a:pPr defTabSz="914321" hangingPunct="1"/>
            <a:r>
              <a:rPr lang="en-US" sz="8000" b="1" kern="1200" dirty="0">
                <a:solidFill>
                  <a:srgbClr val="FFFFFF"/>
                </a:solidFill>
                <a:latin typeface="Helvetica Neue" charset="0"/>
                <a:ea typeface="Helvetica Neue" charset="0"/>
                <a:cs typeface="Helvetica Neue" charset="0"/>
              </a:rPr>
              <a:t>The National Prison Museum,</a:t>
            </a:r>
          </a:p>
          <a:p>
            <a:pPr defTabSz="914321" hangingPunct="1"/>
            <a:r>
              <a:rPr lang="en-US" sz="8000" b="1" kern="1200" dirty="0">
                <a:solidFill>
                  <a:srgbClr val="FFFFFF"/>
                </a:solidFill>
                <a:latin typeface="Helvetica Neue" charset="0"/>
                <a:ea typeface="Helvetica Neue" charset="0"/>
                <a:cs typeface="Helvetica Neue" charset="0"/>
              </a:rPr>
              <a:t>sort of.</a:t>
            </a:r>
          </a:p>
        </p:txBody>
      </p:sp>
    </p:spTree>
    <p:extLst>
      <p:ext uri="{BB962C8B-B14F-4D97-AF65-F5344CB8AC3E}">
        <p14:creationId xmlns:p14="http://schemas.microsoft.com/office/powerpoint/2010/main" val="2989921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ullSizeRender.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002" y="0"/>
            <a:ext cx="18332045" cy="13716000"/>
          </a:xfrm>
          <a:prstGeom prst="rect">
            <a:avLst/>
          </a:prstGeom>
        </p:spPr>
      </p:pic>
      <p:sp>
        <p:nvSpPr>
          <p:cNvPr id="6" name="Title 1"/>
          <p:cNvSpPr txBox="1">
            <a:spLocks/>
          </p:cNvSpPr>
          <p:nvPr/>
        </p:nvSpPr>
        <p:spPr>
          <a:xfrm>
            <a:off x="3490896" y="573303"/>
            <a:ext cx="16147227" cy="294005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2438430"/>
            <a:r>
              <a:rPr lang="en-US" sz="8800" b="1" dirty="0">
                <a:solidFill>
                  <a:prstClr val="white"/>
                </a:solidFill>
                <a:latin typeface="Calibri"/>
                <a:cs typeface="Calibri"/>
              </a:rPr>
              <a:t>270,000 Daytime Visitors</a:t>
            </a:r>
          </a:p>
          <a:p>
            <a:pPr algn="l" defTabSz="2438430"/>
            <a:endParaRPr lang="en-US" sz="8800" b="1" dirty="0">
              <a:solidFill>
                <a:prstClr val="black"/>
              </a:solidFill>
              <a:latin typeface="Calibri"/>
              <a:cs typeface="Calibri"/>
            </a:endParaRPr>
          </a:p>
        </p:txBody>
      </p:sp>
    </p:spTree>
    <p:extLst>
      <p:ext uri="{BB962C8B-B14F-4D97-AF65-F5344CB8AC3E}">
        <p14:creationId xmlns:p14="http://schemas.microsoft.com/office/powerpoint/2010/main" val="3995118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22325" y="2739080"/>
            <a:ext cx="16916400" cy="10269606"/>
          </a:xfrm>
          <a:prstGeom prst="rect">
            <a:avLst/>
          </a:prstGeom>
        </p:spPr>
        <p:txBody>
          <a:bodyPr wrap="square">
            <a:spAutoFit/>
          </a:bodyPr>
          <a:lstStyle/>
          <a:p>
            <a:pPr algn="l" defTabSz="914321" hangingPunct="1"/>
            <a:r>
              <a:rPr lang="en-US" sz="13334" u="sng" kern="1200" dirty="0">
                <a:solidFill>
                  <a:prstClr val="black"/>
                </a:solidFill>
                <a:latin typeface="Palatino"/>
                <a:ea typeface="ＭＳ Ｐゴシック" charset="0"/>
                <a:cs typeface="Palatino"/>
              </a:rPr>
              <a:t>Young</a:t>
            </a:r>
          </a:p>
          <a:p>
            <a:pPr algn="l" defTabSz="914321" hangingPunct="1"/>
            <a:endParaRPr lang="en-US" sz="4800" kern="1200" dirty="0">
              <a:solidFill>
                <a:prstClr val="black"/>
              </a:solidFill>
              <a:latin typeface="Palatino"/>
              <a:ea typeface="ＭＳ Ｐゴシック" charset="0"/>
              <a:cs typeface="Palatino"/>
            </a:endParaRPr>
          </a:p>
          <a:p>
            <a:pPr algn="l" defTabSz="914321" hangingPunct="1"/>
            <a:r>
              <a:rPr lang="en-US" sz="8000" kern="1200" dirty="0">
                <a:solidFill>
                  <a:prstClr val="black"/>
                </a:solidFill>
                <a:latin typeface="Palatino"/>
                <a:ea typeface="ＭＳ Ｐゴシック" charset="0"/>
                <a:cs typeface="Palatino"/>
              </a:rPr>
              <a:t>17 and younger 		3.0% </a:t>
            </a:r>
          </a:p>
          <a:p>
            <a:pPr algn="l" defTabSz="914321" hangingPunct="1"/>
            <a:r>
              <a:rPr lang="en-US" sz="8000" kern="1200" dirty="0">
                <a:solidFill>
                  <a:prstClr val="black"/>
                </a:solidFill>
                <a:latin typeface="Palatino"/>
                <a:ea typeface="ＭＳ Ｐゴシック" charset="0"/>
                <a:cs typeface="Palatino"/>
              </a:rPr>
              <a:t>18-25 							16.0% </a:t>
            </a:r>
          </a:p>
          <a:p>
            <a:pPr algn="l" defTabSz="914321" hangingPunct="1"/>
            <a:r>
              <a:rPr lang="en-US" sz="8000" b="1" kern="1200" dirty="0">
                <a:solidFill>
                  <a:srgbClr val="FF0000"/>
                </a:solidFill>
                <a:latin typeface="Palatino"/>
                <a:ea typeface="ＭＳ Ｐゴシック" charset="0"/>
                <a:cs typeface="Palatino"/>
              </a:rPr>
              <a:t>26-35 							28.0%</a:t>
            </a:r>
          </a:p>
          <a:p>
            <a:pPr algn="l" defTabSz="914321" hangingPunct="1"/>
            <a:r>
              <a:rPr lang="en-US" sz="8000" kern="1200" dirty="0">
                <a:solidFill>
                  <a:prstClr val="black"/>
                </a:solidFill>
                <a:latin typeface="Palatino"/>
                <a:ea typeface="ＭＳ Ｐゴシック" charset="0"/>
                <a:cs typeface="Palatino"/>
              </a:rPr>
              <a:t>36-45 							26.0% </a:t>
            </a:r>
          </a:p>
          <a:p>
            <a:pPr algn="l" defTabSz="914321" hangingPunct="1"/>
            <a:r>
              <a:rPr lang="en-US" sz="8000" kern="1200" dirty="0">
                <a:solidFill>
                  <a:prstClr val="black"/>
                </a:solidFill>
                <a:latin typeface="Palatino"/>
                <a:ea typeface="ＭＳ Ｐゴシック" charset="0"/>
                <a:cs typeface="Palatino"/>
              </a:rPr>
              <a:t>46-55 							14.0% </a:t>
            </a:r>
          </a:p>
          <a:p>
            <a:pPr algn="l" defTabSz="914321" hangingPunct="1"/>
            <a:r>
              <a:rPr lang="en-US" sz="8000" kern="1200" dirty="0">
                <a:solidFill>
                  <a:prstClr val="black"/>
                </a:solidFill>
                <a:latin typeface="Palatino"/>
                <a:ea typeface="ＭＳ Ｐゴシック" charset="0"/>
                <a:cs typeface="Palatino"/>
              </a:rPr>
              <a:t>56+ 								13.0%	</a:t>
            </a:r>
          </a:p>
        </p:txBody>
      </p:sp>
      <p:pic>
        <p:nvPicPr>
          <p:cNvPr id="6" name="Picture 5" descr="ESP B&amp;W Logo 3.5x2.jpg"/>
          <p:cNvPicPr>
            <a:picLocks noChangeAspect="1"/>
          </p:cNvPicPr>
          <p:nvPr/>
        </p:nvPicPr>
        <p:blipFill>
          <a:blip r:embed="rId3"/>
          <a:stretch>
            <a:fillRect/>
          </a:stretch>
        </p:blipFill>
        <p:spPr>
          <a:xfrm>
            <a:off x="4114800" y="609601"/>
            <a:ext cx="3657600" cy="1424723"/>
          </a:xfrm>
          <a:prstGeom prst="rect">
            <a:avLst/>
          </a:prstGeom>
        </p:spPr>
      </p:pic>
      <p:sp>
        <p:nvSpPr>
          <p:cNvPr id="7" name="TextBox 6"/>
          <p:cNvSpPr txBox="1"/>
          <p:nvPr/>
        </p:nvSpPr>
        <p:spPr>
          <a:xfrm>
            <a:off x="11734804" y="762000"/>
            <a:ext cx="8686803" cy="830997"/>
          </a:xfrm>
          <a:prstGeom prst="rect">
            <a:avLst/>
          </a:prstGeom>
          <a:noFill/>
        </p:spPr>
        <p:txBody>
          <a:bodyPr wrap="square" rtlCol="0">
            <a:spAutoFit/>
          </a:bodyPr>
          <a:lstStyle/>
          <a:p>
            <a:pPr algn="r" defTabSz="914321" hangingPunct="1"/>
            <a:r>
              <a:rPr lang="en-US" sz="4800" kern="1200" dirty="0">
                <a:solidFill>
                  <a:prstClr val="black"/>
                </a:solidFill>
                <a:latin typeface="Palatino"/>
                <a:ea typeface="ＭＳ Ｐゴシック" charset="0"/>
                <a:cs typeface="Palatino"/>
              </a:rPr>
              <a:t>Audience Demographics</a:t>
            </a:r>
            <a:endParaRPr lang="en-US" sz="3600" kern="1200" dirty="0">
              <a:solidFill>
                <a:prstClr val="black"/>
              </a:solidFill>
              <a:latin typeface="Palatino"/>
              <a:ea typeface="ＭＳ Ｐゴシック" charset="0"/>
              <a:cs typeface="Palatino"/>
            </a:endParaRPr>
          </a:p>
        </p:txBody>
      </p:sp>
    </p:spTree>
    <p:extLst>
      <p:ext uri="{BB962C8B-B14F-4D97-AF65-F5344CB8AC3E}">
        <p14:creationId xmlns:p14="http://schemas.microsoft.com/office/powerpoint/2010/main" val="507180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92849" y="3340447"/>
            <a:ext cx="17089395" cy="7807394"/>
          </a:xfrm>
          <a:prstGeom prst="rect">
            <a:avLst/>
          </a:prstGeom>
        </p:spPr>
        <p:txBody>
          <a:bodyPr wrap="square">
            <a:spAutoFit/>
          </a:bodyPr>
          <a:lstStyle/>
          <a:p>
            <a:pPr algn="l" defTabSz="914321" hangingPunct="1"/>
            <a:r>
              <a:rPr lang="en-US" sz="13334" u="sng" kern="1200" dirty="0">
                <a:solidFill>
                  <a:prstClr val="black"/>
                </a:solidFill>
                <a:latin typeface="Palatino"/>
                <a:ea typeface="ＭＳ Ｐゴシック" charset="0"/>
                <a:cs typeface="Palatino"/>
              </a:rPr>
              <a:t>Mostly Tourists</a:t>
            </a:r>
          </a:p>
          <a:p>
            <a:pPr algn="l" defTabSz="914321" hangingPunct="1"/>
            <a:endParaRPr lang="en-US" sz="4800" kern="1200" dirty="0">
              <a:solidFill>
                <a:prstClr val="black"/>
              </a:solidFill>
              <a:latin typeface="Palatino"/>
              <a:ea typeface="ＭＳ Ｐゴシック" charset="0"/>
              <a:cs typeface="Palatino"/>
            </a:endParaRPr>
          </a:p>
          <a:p>
            <a:pPr algn="l" defTabSz="914321" hangingPunct="1"/>
            <a:endParaRPr lang="en-US" sz="8000" kern="1200" dirty="0">
              <a:solidFill>
                <a:prstClr val="black"/>
              </a:solidFill>
              <a:latin typeface="Palatino"/>
              <a:ea typeface="ＭＳ Ｐゴシック" charset="0"/>
              <a:cs typeface="Palatino"/>
            </a:endParaRPr>
          </a:p>
          <a:p>
            <a:pPr algn="l" defTabSz="914321" hangingPunct="1"/>
            <a:r>
              <a:rPr lang="en-US" sz="8000" kern="1200" dirty="0">
                <a:solidFill>
                  <a:prstClr val="black"/>
                </a:solidFill>
                <a:latin typeface="Palatino"/>
                <a:ea typeface="ＭＳ Ｐゴシック" charset="0"/>
                <a:cs typeface="Palatino"/>
              </a:rPr>
              <a:t>Live in the region	19.0%</a:t>
            </a:r>
            <a:br>
              <a:rPr lang="en-US" sz="8000" kern="1200" dirty="0">
                <a:solidFill>
                  <a:prstClr val="black"/>
                </a:solidFill>
                <a:latin typeface="Palatino"/>
                <a:ea typeface="ＭＳ Ｐゴシック" charset="0"/>
                <a:cs typeface="Palatino"/>
              </a:rPr>
            </a:br>
            <a:r>
              <a:rPr lang="en-US" sz="8000" kern="1200" dirty="0">
                <a:solidFill>
                  <a:prstClr val="black"/>
                </a:solidFill>
                <a:latin typeface="Palatino"/>
                <a:ea typeface="ＭＳ Ｐゴシック" charset="0"/>
                <a:cs typeface="Palatino"/>
              </a:rPr>
              <a:t> </a:t>
            </a:r>
          </a:p>
          <a:p>
            <a:pPr algn="l" defTabSz="914321" hangingPunct="1"/>
            <a:r>
              <a:rPr lang="en-US" sz="8000" b="1" kern="1200" dirty="0">
                <a:solidFill>
                  <a:srgbClr val="FF0000"/>
                </a:solidFill>
                <a:latin typeface="Palatino"/>
                <a:ea typeface="ＭＳ Ｐゴシック" charset="0"/>
                <a:cs typeface="Palatino"/>
              </a:rPr>
              <a:t>Visiting Philly 		81.0% </a:t>
            </a:r>
          </a:p>
        </p:txBody>
      </p:sp>
      <p:pic>
        <p:nvPicPr>
          <p:cNvPr id="6" name="Picture 5" descr="ESP B&amp;W Logo 3.5x2.jpg"/>
          <p:cNvPicPr>
            <a:picLocks noChangeAspect="1"/>
          </p:cNvPicPr>
          <p:nvPr/>
        </p:nvPicPr>
        <p:blipFill>
          <a:blip r:embed="rId3"/>
          <a:stretch>
            <a:fillRect/>
          </a:stretch>
        </p:blipFill>
        <p:spPr>
          <a:xfrm>
            <a:off x="4114800" y="609601"/>
            <a:ext cx="3657600" cy="1424723"/>
          </a:xfrm>
          <a:prstGeom prst="rect">
            <a:avLst/>
          </a:prstGeom>
        </p:spPr>
      </p:pic>
      <p:sp>
        <p:nvSpPr>
          <p:cNvPr id="7" name="TextBox 6"/>
          <p:cNvSpPr txBox="1"/>
          <p:nvPr/>
        </p:nvSpPr>
        <p:spPr>
          <a:xfrm>
            <a:off x="11734804" y="762000"/>
            <a:ext cx="8686803" cy="830997"/>
          </a:xfrm>
          <a:prstGeom prst="rect">
            <a:avLst/>
          </a:prstGeom>
          <a:noFill/>
        </p:spPr>
        <p:txBody>
          <a:bodyPr wrap="square" rtlCol="0">
            <a:spAutoFit/>
          </a:bodyPr>
          <a:lstStyle/>
          <a:p>
            <a:pPr algn="r" defTabSz="914321" hangingPunct="1"/>
            <a:r>
              <a:rPr lang="en-US" sz="4800" kern="1200" dirty="0">
                <a:solidFill>
                  <a:prstClr val="black"/>
                </a:solidFill>
                <a:latin typeface="Palatino"/>
                <a:ea typeface="ＭＳ Ｐゴシック" charset="0"/>
                <a:cs typeface="Palatino"/>
              </a:rPr>
              <a:t>Audience Demographics</a:t>
            </a:r>
            <a:endParaRPr lang="en-US" sz="3600" kern="1200" dirty="0">
              <a:solidFill>
                <a:prstClr val="black"/>
              </a:solidFill>
              <a:latin typeface="Palatino"/>
              <a:ea typeface="ＭＳ Ｐゴシック" charset="0"/>
              <a:cs typeface="Palatino"/>
            </a:endParaRPr>
          </a:p>
        </p:txBody>
      </p:sp>
    </p:spTree>
    <p:extLst>
      <p:ext uri="{BB962C8B-B14F-4D97-AF65-F5344CB8AC3E}">
        <p14:creationId xmlns:p14="http://schemas.microsoft.com/office/powerpoint/2010/main" val="30034707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2256" y="2708795"/>
            <a:ext cx="20303691" cy="10269606"/>
          </a:xfrm>
          <a:prstGeom prst="rect">
            <a:avLst/>
          </a:prstGeom>
        </p:spPr>
        <p:txBody>
          <a:bodyPr wrap="square">
            <a:spAutoFit/>
          </a:bodyPr>
          <a:lstStyle/>
          <a:p>
            <a:pPr algn="l" defTabSz="914321" hangingPunct="1"/>
            <a:r>
              <a:rPr lang="en-US" sz="13334" u="sng" kern="1200" dirty="0">
                <a:solidFill>
                  <a:prstClr val="black"/>
                </a:solidFill>
                <a:latin typeface="Palatino"/>
                <a:ea typeface="ＭＳ Ｐゴシック" charset="0"/>
                <a:cs typeface="Palatino"/>
              </a:rPr>
              <a:t>Mostly White</a:t>
            </a:r>
          </a:p>
          <a:p>
            <a:pPr algn="l" defTabSz="914321" hangingPunct="1"/>
            <a:endParaRPr lang="en-US" sz="4800" kern="1200" dirty="0">
              <a:solidFill>
                <a:prstClr val="black"/>
              </a:solidFill>
              <a:latin typeface="Palatino"/>
              <a:ea typeface="ＭＳ Ｐゴシック" charset="0"/>
              <a:cs typeface="Palatino"/>
            </a:endParaRPr>
          </a:p>
          <a:p>
            <a:pPr algn="l" defTabSz="914321" hangingPunct="1"/>
            <a:r>
              <a:rPr lang="en-US" sz="8000" kern="1200" dirty="0">
                <a:solidFill>
                  <a:prstClr val="black"/>
                </a:solidFill>
                <a:latin typeface="Palatino"/>
                <a:ea typeface="ＭＳ Ｐゴシック" charset="0"/>
                <a:cs typeface="Palatino"/>
              </a:rPr>
              <a:t>0.5%	  Native American / American Indian</a:t>
            </a:r>
          </a:p>
          <a:p>
            <a:pPr algn="l" defTabSz="914321" hangingPunct="1"/>
            <a:r>
              <a:rPr lang="en-US" sz="8000" kern="1200" dirty="0">
                <a:solidFill>
                  <a:prstClr val="black"/>
                </a:solidFill>
                <a:latin typeface="Palatino"/>
                <a:ea typeface="ＭＳ Ｐゴシック" charset="0"/>
                <a:cs typeface="Palatino"/>
              </a:rPr>
              <a:t>3%		  Other	</a:t>
            </a:r>
          </a:p>
          <a:p>
            <a:pPr algn="l" defTabSz="914321" hangingPunct="1"/>
            <a:r>
              <a:rPr lang="en-US" sz="8000" kern="1200" dirty="0">
                <a:solidFill>
                  <a:prstClr val="black"/>
                </a:solidFill>
                <a:latin typeface="Palatino"/>
                <a:ea typeface="ＭＳ Ｐゴシック" charset="0"/>
                <a:cs typeface="Palatino"/>
              </a:rPr>
              <a:t>3.5%	  Black/ African American	</a:t>
            </a:r>
          </a:p>
          <a:p>
            <a:pPr algn="l" defTabSz="914321" hangingPunct="1"/>
            <a:r>
              <a:rPr lang="en-US" sz="8000" kern="1200" dirty="0">
                <a:solidFill>
                  <a:prstClr val="black"/>
                </a:solidFill>
                <a:latin typeface="Palatino"/>
                <a:ea typeface="ＭＳ Ｐゴシック" charset="0"/>
                <a:cs typeface="Palatino"/>
              </a:rPr>
              <a:t>6%		  Asian	</a:t>
            </a:r>
          </a:p>
          <a:p>
            <a:pPr algn="l" defTabSz="914321" hangingPunct="1"/>
            <a:r>
              <a:rPr lang="en-US" sz="8000" kern="1200" dirty="0">
                <a:solidFill>
                  <a:prstClr val="black"/>
                </a:solidFill>
                <a:latin typeface="Palatino"/>
                <a:ea typeface="ＭＳ Ｐゴシック" charset="0"/>
                <a:cs typeface="Palatino"/>
              </a:rPr>
              <a:t>7%		  Hispanic / Latino</a:t>
            </a:r>
          </a:p>
          <a:p>
            <a:pPr algn="l" defTabSz="914321" hangingPunct="1"/>
            <a:r>
              <a:rPr lang="en-US" sz="8000" b="1" kern="1200" dirty="0">
                <a:solidFill>
                  <a:srgbClr val="FF0000"/>
                </a:solidFill>
                <a:latin typeface="Palatino"/>
                <a:ea typeface="ＭＳ Ｐゴシック" charset="0"/>
                <a:cs typeface="Palatino"/>
              </a:rPr>
              <a:t>80 %	  White / Caucasian</a:t>
            </a:r>
          </a:p>
        </p:txBody>
      </p:sp>
      <p:pic>
        <p:nvPicPr>
          <p:cNvPr id="4" name="Picture 3" descr="ESP B&amp;W Logo 3.5x2.jpg"/>
          <p:cNvPicPr>
            <a:picLocks noChangeAspect="1"/>
          </p:cNvPicPr>
          <p:nvPr/>
        </p:nvPicPr>
        <p:blipFill>
          <a:blip r:embed="rId3"/>
          <a:stretch>
            <a:fillRect/>
          </a:stretch>
        </p:blipFill>
        <p:spPr>
          <a:xfrm>
            <a:off x="4114800" y="609601"/>
            <a:ext cx="3657600" cy="1424723"/>
          </a:xfrm>
          <a:prstGeom prst="rect">
            <a:avLst/>
          </a:prstGeom>
        </p:spPr>
      </p:pic>
      <p:sp>
        <p:nvSpPr>
          <p:cNvPr id="5" name="TextBox 4"/>
          <p:cNvSpPr txBox="1"/>
          <p:nvPr/>
        </p:nvSpPr>
        <p:spPr>
          <a:xfrm>
            <a:off x="11734804" y="762000"/>
            <a:ext cx="8686803" cy="830997"/>
          </a:xfrm>
          <a:prstGeom prst="rect">
            <a:avLst/>
          </a:prstGeom>
          <a:noFill/>
        </p:spPr>
        <p:txBody>
          <a:bodyPr wrap="square" rtlCol="0">
            <a:spAutoFit/>
          </a:bodyPr>
          <a:lstStyle/>
          <a:p>
            <a:pPr algn="r" defTabSz="914321" hangingPunct="1"/>
            <a:r>
              <a:rPr lang="en-US" sz="4800" kern="1200" dirty="0">
                <a:solidFill>
                  <a:prstClr val="black"/>
                </a:solidFill>
                <a:latin typeface="Palatino"/>
                <a:ea typeface="ＭＳ Ｐゴシック" charset="0"/>
                <a:cs typeface="Palatino"/>
              </a:rPr>
              <a:t>Audience Demographics</a:t>
            </a:r>
            <a:endParaRPr lang="en-US" sz="3600" kern="1200" dirty="0">
              <a:solidFill>
                <a:prstClr val="black"/>
              </a:solidFill>
              <a:latin typeface="Palatino"/>
              <a:ea typeface="ＭＳ Ｐゴシック" charset="0"/>
              <a:cs typeface="Palatino"/>
            </a:endParaRPr>
          </a:p>
        </p:txBody>
      </p:sp>
    </p:spTree>
    <p:extLst>
      <p:ext uri="{BB962C8B-B14F-4D97-AF65-F5344CB8AC3E}">
        <p14:creationId xmlns:p14="http://schemas.microsoft.com/office/powerpoint/2010/main" val="1655762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man_silhouette_clip_art_95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83929" y="5791200"/>
            <a:ext cx="2900147" cy="2743200"/>
          </a:xfrm>
          <a:prstGeom prst="rect">
            <a:avLst/>
          </a:prstGeom>
        </p:spPr>
      </p:pic>
      <p:pic>
        <p:nvPicPr>
          <p:cNvPr id="3" name="Picture 2" descr="man_silhouette_clip_art_95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41276" y="5791200"/>
            <a:ext cx="2900147" cy="2743200"/>
          </a:xfrm>
          <a:prstGeom prst="rect">
            <a:avLst/>
          </a:prstGeom>
        </p:spPr>
      </p:pic>
      <p:pic>
        <p:nvPicPr>
          <p:cNvPr id="4" name="Picture 3" descr="man_silhouette_clip_art_95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94076" y="5791200"/>
            <a:ext cx="2900147" cy="2743200"/>
          </a:xfrm>
          <a:prstGeom prst="rect">
            <a:avLst/>
          </a:prstGeom>
        </p:spPr>
      </p:pic>
      <p:pic>
        <p:nvPicPr>
          <p:cNvPr id="5" name="Picture 4" descr="man_silhouette_clip_art_95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099276" y="5791200"/>
            <a:ext cx="2900147" cy="2743200"/>
          </a:xfrm>
          <a:prstGeom prst="rect">
            <a:avLst/>
          </a:prstGeom>
        </p:spPr>
      </p:pic>
      <p:pic>
        <p:nvPicPr>
          <p:cNvPr id="6" name="Picture 5" descr="man_silhouette_clip_art_95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452076" y="5791200"/>
            <a:ext cx="2900147" cy="2743200"/>
          </a:xfrm>
          <a:prstGeom prst="rect">
            <a:avLst/>
          </a:prstGeom>
        </p:spPr>
      </p:pic>
      <p:sp>
        <p:nvSpPr>
          <p:cNvPr id="7" name="TextBox 6"/>
          <p:cNvSpPr txBox="1"/>
          <p:nvPr/>
        </p:nvSpPr>
        <p:spPr>
          <a:xfrm>
            <a:off x="4341127" y="7315203"/>
            <a:ext cx="1854200" cy="1785104"/>
          </a:xfrm>
          <a:prstGeom prst="rect">
            <a:avLst/>
          </a:prstGeom>
          <a:noFill/>
        </p:spPr>
        <p:txBody>
          <a:bodyPr wrap="square" rtlCol="0">
            <a:spAutoFit/>
          </a:bodyPr>
          <a:lstStyle/>
          <a:p>
            <a:pPr defTabSz="1828644" eaLnBrk="0" fontAlgn="base">
              <a:spcBef>
                <a:spcPct val="0"/>
              </a:spcBef>
              <a:spcAft>
                <a:spcPct val="0"/>
              </a:spcAft>
            </a:pPr>
            <a:r>
              <a:rPr lang="en-US" sz="6000" b="1" kern="1200" dirty="0">
                <a:solidFill>
                  <a:srgbClr val="0000FF"/>
                </a:solidFill>
                <a:latin typeface="Helvetica"/>
                <a:ea typeface="ＭＳ Ｐゴシック" charset="0"/>
                <a:cs typeface="Helvetica"/>
              </a:rPr>
              <a:t>1</a:t>
            </a:r>
          </a:p>
          <a:p>
            <a:pPr defTabSz="1828644" eaLnBrk="0" fontAlgn="base">
              <a:spcBef>
                <a:spcPct val="0"/>
              </a:spcBef>
              <a:spcAft>
                <a:spcPct val="0"/>
              </a:spcAft>
            </a:pPr>
            <a:endParaRPr lang="en-US" b="1" kern="1200" dirty="0">
              <a:solidFill>
                <a:srgbClr val="FFFFFF"/>
              </a:solidFill>
              <a:latin typeface="Helvetica"/>
              <a:ea typeface="ＭＳ Ｐゴシック" charset="0"/>
              <a:cs typeface="Helvetica"/>
            </a:endParaRPr>
          </a:p>
        </p:txBody>
      </p:sp>
      <p:sp>
        <p:nvSpPr>
          <p:cNvPr id="9" name="TextBox 8"/>
          <p:cNvSpPr txBox="1"/>
          <p:nvPr/>
        </p:nvSpPr>
        <p:spPr>
          <a:xfrm>
            <a:off x="8003275" y="7315203"/>
            <a:ext cx="1393088" cy="1785104"/>
          </a:xfrm>
          <a:prstGeom prst="rect">
            <a:avLst/>
          </a:prstGeom>
          <a:noFill/>
        </p:spPr>
        <p:txBody>
          <a:bodyPr wrap="square" rtlCol="0">
            <a:spAutoFit/>
          </a:bodyPr>
          <a:lstStyle/>
          <a:p>
            <a:pPr defTabSz="1828644" eaLnBrk="0" fontAlgn="base">
              <a:spcBef>
                <a:spcPct val="0"/>
              </a:spcBef>
              <a:spcAft>
                <a:spcPct val="0"/>
              </a:spcAft>
            </a:pPr>
            <a:r>
              <a:rPr lang="en-US" sz="6000" b="1" kern="1200" dirty="0">
                <a:solidFill>
                  <a:srgbClr val="2D2DB9">
                    <a:lumMod val="40000"/>
                    <a:lumOff val="60000"/>
                  </a:srgbClr>
                </a:solidFill>
                <a:latin typeface="Helvetica"/>
                <a:ea typeface="ＭＳ Ｐゴシック" charset="0"/>
                <a:cs typeface="Helvetica"/>
              </a:rPr>
              <a:t>2</a:t>
            </a:r>
          </a:p>
          <a:p>
            <a:pPr defTabSz="1828644" eaLnBrk="0" fontAlgn="base">
              <a:spcBef>
                <a:spcPct val="0"/>
              </a:spcBef>
              <a:spcAft>
                <a:spcPct val="0"/>
              </a:spcAft>
            </a:pPr>
            <a:endParaRPr lang="en-US" b="1" kern="1200" dirty="0">
              <a:solidFill>
                <a:srgbClr val="FFFFFF"/>
              </a:solidFill>
              <a:latin typeface="Helvetica"/>
              <a:ea typeface="ＭＳ Ｐゴシック" charset="0"/>
              <a:cs typeface="Helvetica"/>
            </a:endParaRPr>
          </a:p>
        </p:txBody>
      </p:sp>
      <p:sp>
        <p:nvSpPr>
          <p:cNvPr id="10" name="TextBox 9"/>
          <p:cNvSpPr txBox="1"/>
          <p:nvPr/>
        </p:nvSpPr>
        <p:spPr>
          <a:xfrm>
            <a:off x="11356075" y="7315201"/>
            <a:ext cx="1393088" cy="1015663"/>
          </a:xfrm>
          <a:prstGeom prst="rect">
            <a:avLst/>
          </a:prstGeom>
          <a:noFill/>
        </p:spPr>
        <p:txBody>
          <a:bodyPr wrap="square" rtlCol="0">
            <a:spAutoFit/>
          </a:bodyPr>
          <a:lstStyle/>
          <a:p>
            <a:pPr defTabSz="1828644" eaLnBrk="0" fontAlgn="base">
              <a:spcBef>
                <a:spcPct val="0"/>
              </a:spcBef>
              <a:spcAft>
                <a:spcPct val="0"/>
              </a:spcAft>
            </a:pPr>
            <a:r>
              <a:rPr lang="en-US" sz="6000" b="1" kern="1200" dirty="0">
                <a:solidFill>
                  <a:srgbClr val="FFFFFF"/>
                </a:solidFill>
                <a:latin typeface="Helvetica"/>
                <a:ea typeface="ＭＳ Ｐゴシック" charset="0"/>
                <a:cs typeface="Helvetica"/>
              </a:rPr>
              <a:t>3</a:t>
            </a:r>
          </a:p>
        </p:txBody>
      </p:sp>
      <p:sp>
        <p:nvSpPr>
          <p:cNvPr id="11" name="TextBox 10"/>
          <p:cNvSpPr txBox="1"/>
          <p:nvPr/>
        </p:nvSpPr>
        <p:spPr>
          <a:xfrm>
            <a:off x="14861275" y="7315201"/>
            <a:ext cx="1393088" cy="1015663"/>
          </a:xfrm>
          <a:prstGeom prst="rect">
            <a:avLst/>
          </a:prstGeom>
          <a:noFill/>
        </p:spPr>
        <p:txBody>
          <a:bodyPr wrap="square" rtlCol="0">
            <a:spAutoFit/>
          </a:bodyPr>
          <a:lstStyle/>
          <a:p>
            <a:pPr defTabSz="1828644" eaLnBrk="0" fontAlgn="base">
              <a:spcBef>
                <a:spcPct val="0"/>
              </a:spcBef>
              <a:spcAft>
                <a:spcPct val="0"/>
              </a:spcAft>
            </a:pPr>
            <a:r>
              <a:rPr lang="en-US" sz="6000" b="1" kern="1200" dirty="0">
                <a:solidFill>
                  <a:srgbClr val="EEA92A"/>
                </a:solidFill>
                <a:latin typeface="Helvetica"/>
                <a:ea typeface="ＭＳ Ｐゴシック" charset="0"/>
                <a:cs typeface="Helvetica"/>
              </a:rPr>
              <a:t>4</a:t>
            </a:r>
            <a:endParaRPr lang="en-US" b="1" kern="1200" dirty="0">
              <a:solidFill>
                <a:srgbClr val="EEA92A"/>
              </a:solidFill>
              <a:latin typeface="Helvetica"/>
              <a:ea typeface="ＭＳ Ｐゴシック" charset="0"/>
              <a:cs typeface="Helvetica"/>
            </a:endParaRPr>
          </a:p>
        </p:txBody>
      </p:sp>
      <p:sp>
        <p:nvSpPr>
          <p:cNvPr id="12" name="TextBox 11"/>
          <p:cNvSpPr txBox="1"/>
          <p:nvPr/>
        </p:nvSpPr>
        <p:spPr>
          <a:xfrm>
            <a:off x="18192587" y="7315201"/>
            <a:ext cx="1393088" cy="1015663"/>
          </a:xfrm>
          <a:prstGeom prst="rect">
            <a:avLst/>
          </a:prstGeom>
          <a:noFill/>
        </p:spPr>
        <p:txBody>
          <a:bodyPr wrap="square" rtlCol="0">
            <a:spAutoFit/>
          </a:bodyPr>
          <a:lstStyle/>
          <a:p>
            <a:pPr defTabSz="1828644" eaLnBrk="0" fontAlgn="base">
              <a:spcBef>
                <a:spcPct val="0"/>
              </a:spcBef>
              <a:spcAft>
                <a:spcPct val="0"/>
              </a:spcAft>
            </a:pPr>
            <a:r>
              <a:rPr lang="en-US" sz="6000" b="1" kern="1200" dirty="0">
                <a:solidFill>
                  <a:srgbClr val="FF0000"/>
                </a:solidFill>
                <a:latin typeface="Helvetica"/>
                <a:ea typeface="ＭＳ Ｐゴシック" charset="0"/>
                <a:cs typeface="Helvetica"/>
              </a:rPr>
              <a:t>5</a:t>
            </a:r>
            <a:endParaRPr lang="en-US" b="1" kern="1200" dirty="0">
              <a:solidFill>
                <a:srgbClr val="FF0000"/>
              </a:solidFill>
              <a:latin typeface="Helvetica"/>
              <a:ea typeface="ＭＳ Ｐゴシック" charset="0"/>
              <a:cs typeface="Helvetica"/>
            </a:endParaRPr>
          </a:p>
        </p:txBody>
      </p:sp>
      <p:sp>
        <p:nvSpPr>
          <p:cNvPr id="13" name="TextBox 12"/>
          <p:cNvSpPr txBox="1"/>
          <p:nvPr/>
        </p:nvSpPr>
        <p:spPr>
          <a:xfrm>
            <a:off x="10058400" y="3048000"/>
            <a:ext cx="10289275" cy="707886"/>
          </a:xfrm>
          <a:prstGeom prst="rect">
            <a:avLst/>
          </a:prstGeom>
          <a:noFill/>
        </p:spPr>
        <p:txBody>
          <a:bodyPr wrap="square" rtlCol="0">
            <a:spAutoFit/>
          </a:bodyPr>
          <a:lstStyle/>
          <a:p>
            <a:pPr algn="r" defTabSz="1828644" eaLnBrk="0" fontAlgn="base">
              <a:spcBef>
                <a:spcPct val="0"/>
              </a:spcBef>
              <a:spcAft>
                <a:spcPct val="0"/>
              </a:spcAft>
            </a:pPr>
            <a:r>
              <a:rPr lang="en-US" sz="4000" b="1" kern="1200" dirty="0">
                <a:solidFill>
                  <a:srgbClr val="FF0000"/>
                </a:solidFill>
                <a:latin typeface="Helvetica"/>
                <a:ea typeface="ＭＳ Ｐゴシック" charset="0"/>
                <a:cs typeface="Helvetica"/>
              </a:rPr>
              <a:t>Personally or Professionally Invested</a:t>
            </a:r>
          </a:p>
        </p:txBody>
      </p:sp>
      <p:cxnSp>
        <p:nvCxnSpPr>
          <p:cNvPr id="15" name="Straight Connector 14"/>
          <p:cNvCxnSpPr/>
          <p:nvPr/>
        </p:nvCxnSpPr>
        <p:spPr bwMode="auto">
          <a:xfrm>
            <a:off x="18897600" y="3962400"/>
            <a:ext cx="0" cy="152400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8" name="Straight Connector 17"/>
          <p:cNvCxnSpPr/>
          <p:nvPr/>
        </p:nvCxnSpPr>
        <p:spPr bwMode="auto">
          <a:xfrm>
            <a:off x="15623276" y="5029200"/>
            <a:ext cx="3" cy="609600"/>
          </a:xfrm>
          <a:prstGeom prst="line">
            <a:avLst/>
          </a:prstGeom>
          <a:solidFill>
            <a:schemeClr val="accent1"/>
          </a:solidFill>
          <a:ln w="38100" cap="flat" cmpd="sng" algn="ctr">
            <a:solidFill>
              <a:srgbClr val="EEA92A"/>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1" name="TextBox 20"/>
          <p:cNvSpPr txBox="1"/>
          <p:nvPr/>
        </p:nvSpPr>
        <p:spPr>
          <a:xfrm>
            <a:off x="3583675" y="3962400"/>
            <a:ext cx="4876800" cy="707886"/>
          </a:xfrm>
          <a:prstGeom prst="rect">
            <a:avLst/>
          </a:prstGeom>
          <a:noFill/>
        </p:spPr>
        <p:txBody>
          <a:bodyPr wrap="square" rtlCol="0">
            <a:spAutoFit/>
          </a:bodyPr>
          <a:lstStyle/>
          <a:p>
            <a:pPr algn="l" defTabSz="1828644" eaLnBrk="0" fontAlgn="base">
              <a:spcBef>
                <a:spcPct val="0"/>
              </a:spcBef>
              <a:spcAft>
                <a:spcPct val="0"/>
              </a:spcAft>
            </a:pPr>
            <a:r>
              <a:rPr lang="en-US" sz="4000" b="1" kern="1200" dirty="0">
                <a:solidFill>
                  <a:srgbClr val="3366FF"/>
                </a:solidFill>
                <a:latin typeface="Helvetica"/>
                <a:ea typeface="ＭＳ Ｐゴシック" charset="0"/>
                <a:cs typeface="Helvetica"/>
              </a:rPr>
              <a:t>Totally Indifferent</a:t>
            </a:r>
          </a:p>
        </p:txBody>
      </p:sp>
      <p:cxnSp>
        <p:nvCxnSpPr>
          <p:cNvPr id="22" name="Straight Connector 21"/>
          <p:cNvCxnSpPr/>
          <p:nvPr/>
        </p:nvCxnSpPr>
        <p:spPr bwMode="auto">
          <a:xfrm>
            <a:off x="5412475" y="4876803"/>
            <a:ext cx="0" cy="762000"/>
          </a:xfrm>
          <a:prstGeom prst="line">
            <a:avLst/>
          </a:prstGeom>
          <a:solidFill>
            <a:schemeClr val="accent1"/>
          </a:solidFill>
          <a:ln w="38100" cap="flat" cmpd="sng" algn="ctr">
            <a:solidFill>
              <a:srgbClr val="3366FF"/>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9" name="TextBox 18"/>
          <p:cNvSpPr txBox="1"/>
          <p:nvPr/>
        </p:nvSpPr>
        <p:spPr>
          <a:xfrm>
            <a:off x="3810000" y="762001"/>
            <a:ext cx="15087600" cy="861774"/>
          </a:xfrm>
          <a:prstGeom prst="rect">
            <a:avLst/>
          </a:prstGeom>
          <a:noFill/>
        </p:spPr>
        <p:txBody>
          <a:bodyPr wrap="square" rtlCol="0">
            <a:spAutoFit/>
          </a:bodyPr>
          <a:lstStyle/>
          <a:p>
            <a:pPr algn="l" defTabSz="1828644" eaLnBrk="0" fontAlgn="base">
              <a:spcBef>
                <a:spcPct val="0"/>
              </a:spcBef>
              <a:spcAft>
                <a:spcPct val="0"/>
              </a:spcAft>
            </a:pPr>
            <a:r>
              <a:rPr lang="en-US" b="1" kern="1200" dirty="0">
                <a:latin typeface="Helvetica"/>
                <a:ea typeface="ＭＳ Ｐゴシック" charset="0"/>
                <a:cs typeface="Helvetica"/>
              </a:rPr>
              <a:t>The Eastern State Penitentiary Audience</a:t>
            </a:r>
          </a:p>
        </p:txBody>
      </p:sp>
      <p:sp>
        <p:nvSpPr>
          <p:cNvPr id="20" name="TextBox 19"/>
          <p:cNvSpPr txBox="1"/>
          <p:nvPr/>
        </p:nvSpPr>
        <p:spPr>
          <a:xfrm>
            <a:off x="11125200" y="4076583"/>
            <a:ext cx="6553200" cy="707886"/>
          </a:xfrm>
          <a:prstGeom prst="rect">
            <a:avLst/>
          </a:prstGeom>
          <a:noFill/>
        </p:spPr>
        <p:txBody>
          <a:bodyPr wrap="square" rtlCol="0">
            <a:spAutoFit/>
          </a:bodyPr>
          <a:lstStyle/>
          <a:p>
            <a:pPr algn="r" defTabSz="1828644" eaLnBrk="0" fontAlgn="base">
              <a:spcBef>
                <a:spcPct val="0"/>
              </a:spcBef>
              <a:spcAft>
                <a:spcPct val="0"/>
              </a:spcAft>
            </a:pPr>
            <a:r>
              <a:rPr lang="en-US" sz="4000" b="1" kern="1200" dirty="0">
                <a:solidFill>
                  <a:srgbClr val="EEA92A"/>
                </a:solidFill>
                <a:latin typeface="Helvetica"/>
                <a:ea typeface="ＭＳ Ｐゴシック" charset="0"/>
                <a:cs typeface="Helvetica"/>
              </a:rPr>
              <a:t>Very Well Informed</a:t>
            </a:r>
          </a:p>
        </p:txBody>
      </p:sp>
      <p:cxnSp>
        <p:nvCxnSpPr>
          <p:cNvPr id="24" name="Straight Connector 23"/>
          <p:cNvCxnSpPr/>
          <p:nvPr/>
        </p:nvCxnSpPr>
        <p:spPr bwMode="auto">
          <a:xfrm>
            <a:off x="7010400" y="6248400"/>
            <a:ext cx="0" cy="685800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p:nvPr/>
        </p:nvCxnSpPr>
        <p:spPr bwMode="auto">
          <a:xfrm>
            <a:off x="13868400" y="6096003"/>
            <a:ext cx="0" cy="701040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26" name="TextBox 25"/>
          <p:cNvSpPr txBox="1"/>
          <p:nvPr/>
        </p:nvSpPr>
        <p:spPr>
          <a:xfrm>
            <a:off x="15544801" y="9753600"/>
            <a:ext cx="4802872" cy="1938992"/>
          </a:xfrm>
          <a:prstGeom prst="rect">
            <a:avLst/>
          </a:prstGeom>
          <a:noFill/>
        </p:spPr>
        <p:txBody>
          <a:bodyPr wrap="square" rtlCol="0">
            <a:spAutoFit/>
          </a:bodyPr>
          <a:lstStyle/>
          <a:p>
            <a:pPr algn="l" defTabSz="1828644" eaLnBrk="0" fontAlgn="base">
              <a:spcBef>
                <a:spcPct val="0"/>
              </a:spcBef>
              <a:spcAft>
                <a:spcPct val="0"/>
              </a:spcAft>
            </a:pPr>
            <a:r>
              <a:rPr lang="en-US" sz="4000" b="1" kern="1200" dirty="0">
                <a:latin typeface="Helvetica"/>
                <a:ea typeface="ＭＳ Ｐゴシック" charset="0"/>
                <a:cs typeface="Helvetica"/>
              </a:rPr>
              <a:t>Inspire, </a:t>
            </a:r>
          </a:p>
          <a:p>
            <a:pPr algn="l" defTabSz="1828644" eaLnBrk="0" fontAlgn="base">
              <a:spcBef>
                <a:spcPct val="0"/>
              </a:spcBef>
              <a:spcAft>
                <a:spcPct val="0"/>
              </a:spcAft>
            </a:pPr>
            <a:r>
              <a:rPr lang="en-US" sz="4000" b="1" kern="1200" dirty="0">
                <a:latin typeface="Helvetica"/>
                <a:ea typeface="ＭＳ Ｐゴシック" charset="0"/>
                <a:cs typeface="Helvetica"/>
              </a:rPr>
              <a:t>    Motivate, </a:t>
            </a:r>
          </a:p>
          <a:p>
            <a:pPr algn="l" defTabSz="1828644" eaLnBrk="0" fontAlgn="base">
              <a:spcBef>
                <a:spcPct val="0"/>
              </a:spcBef>
              <a:spcAft>
                <a:spcPct val="0"/>
              </a:spcAft>
            </a:pPr>
            <a:r>
              <a:rPr lang="en-US" sz="4000" b="1" kern="1200" dirty="0">
                <a:latin typeface="Helvetica"/>
                <a:ea typeface="ＭＳ Ｐゴシック" charset="0"/>
                <a:cs typeface="Helvetica"/>
              </a:rPr>
              <a:t>        Encourage</a:t>
            </a:r>
          </a:p>
        </p:txBody>
      </p:sp>
      <p:sp>
        <p:nvSpPr>
          <p:cNvPr id="29" name="TextBox 28"/>
          <p:cNvSpPr txBox="1"/>
          <p:nvPr/>
        </p:nvSpPr>
        <p:spPr>
          <a:xfrm>
            <a:off x="7232183" y="9420197"/>
            <a:ext cx="6400803" cy="3323987"/>
          </a:xfrm>
          <a:prstGeom prst="rect">
            <a:avLst/>
          </a:prstGeom>
          <a:noFill/>
        </p:spPr>
        <p:txBody>
          <a:bodyPr wrap="square" rtlCol="0">
            <a:spAutoFit/>
          </a:bodyPr>
          <a:lstStyle/>
          <a:p>
            <a:pPr defTabSz="1828644" eaLnBrk="0" fontAlgn="base">
              <a:spcBef>
                <a:spcPct val="0"/>
              </a:spcBef>
              <a:spcAft>
                <a:spcPct val="0"/>
              </a:spcAft>
            </a:pPr>
            <a:r>
              <a:rPr lang="en-US" sz="6000" b="1" kern="1200" dirty="0">
                <a:latin typeface="Helvetica"/>
                <a:ea typeface="ＭＳ Ｐゴシック" charset="0"/>
                <a:cs typeface="Helvetica"/>
              </a:rPr>
              <a:t>Highest Potential </a:t>
            </a:r>
          </a:p>
          <a:p>
            <a:pPr defTabSz="1828644" eaLnBrk="0" fontAlgn="base">
              <a:spcBef>
                <a:spcPct val="0"/>
              </a:spcBef>
              <a:spcAft>
                <a:spcPct val="0"/>
              </a:spcAft>
            </a:pPr>
            <a:r>
              <a:rPr lang="en-US" sz="6000" b="1" kern="1200" dirty="0">
                <a:latin typeface="Helvetica"/>
                <a:ea typeface="ＭＳ Ｐゴシック" charset="0"/>
                <a:cs typeface="Helvetica"/>
              </a:rPr>
              <a:t>Impact</a:t>
            </a:r>
          </a:p>
          <a:p>
            <a:pPr defTabSz="1828644" eaLnBrk="0" fontAlgn="base">
              <a:spcBef>
                <a:spcPct val="0"/>
              </a:spcBef>
              <a:spcAft>
                <a:spcPct val="0"/>
              </a:spcAft>
            </a:pPr>
            <a:endParaRPr lang="en-US" sz="3000" b="1" kern="1200" dirty="0">
              <a:latin typeface="Helvetica"/>
              <a:ea typeface="ＭＳ Ｐゴシック" charset="0"/>
              <a:cs typeface="Helvetica"/>
            </a:endParaRPr>
          </a:p>
        </p:txBody>
      </p:sp>
      <p:sp>
        <p:nvSpPr>
          <p:cNvPr id="30" name="TextBox 29"/>
          <p:cNvSpPr txBox="1"/>
          <p:nvPr/>
        </p:nvSpPr>
        <p:spPr>
          <a:xfrm>
            <a:off x="2932670" y="9448800"/>
            <a:ext cx="3925333" cy="3170099"/>
          </a:xfrm>
          <a:prstGeom prst="rect">
            <a:avLst/>
          </a:prstGeom>
          <a:noFill/>
        </p:spPr>
        <p:txBody>
          <a:bodyPr wrap="square" rtlCol="0">
            <a:spAutoFit/>
          </a:bodyPr>
          <a:lstStyle/>
          <a:p>
            <a:pPr defTabSz="1828644" eaLnBrk="0" fontAlgn="base">
              <a:spcBef>
                <a:spcPct val="0"/>
              </a:spcBef>
              <a:spcAft>
                <a:spcPct val="0"/>
              </a:spcAft>
            </a:pPr>
            <a:r>
              <a:rPr lang="en-US" sz="4000" b="1" kern="1200" dirty="0">
                <a:latin typeface="Helvetica"/>
                <a:ea typeface="ＭＳ Ｐゴシック" charset="0"/>
                <a:cs typeface="Helvetica"/>
              </a:rPr>
              <a:t>Try to build empathy…</a:t>
            </a:r>
            <a:br>
              <a:rPr lang="en-US" sz="4000" b="1" kern="1200" dirty="0">
                <a:latin typeface="Helvetica"/>
                <a:ea typeface="ＭＳ Ｐゴシック" charset="0"/>
                <a:cs typeface="Helvetica"/>
              </a:rPr>
            </a:br>
            <a:br>
              <a:rPr lang="en-US" sz="4000" b="1" kern="1200" dirty="0">
                <a:latin typeface="Helvetica"/>
                <a:ea typeface="ＭＳ Ｐゴシック" charset="0"/>
                <a:cs typeface="Helvetica"/>
              </a:rPr>
            </a:br>
            <a:r>
              <a:rPr lang="en-US" sz="4000" b="1" kern="1200" dirty="0">
                <a:latin typeface="Helvetica"/>
                <a:ea typeface="ＭＳ Ｐゴシック" charset="0"/>
                <a:cs typeface="Helvetica"/>
              </a:rPr>
              <a:t>don’t get discouraged</a:t>
            </a:r>
            <a:endParaRPr lang="en-US" b="1" kern="1200" dirty="0">
              <a:latin typeface="Helvetica"/>
              <a:ea typeface="ＭＳ Ｐゴシック" charset="0"/>
              <a:cs typeface="Helvetica"/>
            </a:endParaRPr>
          </a:p>
        </p:txBody>
      </p:sp>
      <p:sp>
        <p:nvSpPr>
          <p:cNvPr id="27" name="TextBox 26"/>
          <p:cNvSpPr txBox="1"/>
          <p:nvPr/>
        </p:nvSpPr>
        <p:spPr>
          <a:xfrm>
            <a:off x="16901780" y="12907752"/>
            <a:ext cx="3811043" cy="369332"/>
          </a:xfrm>
          <a:prstGeom prst="rect">
            <a:avLst/>
          </a:prstGeom>
          <a:noFill/>
        </p:spPr>
        <p:txBody>
          <a:bodyPr wrap="none" rtlCol="0">
            <a:spAutoFit/>
          </a:bodyPr>
          <a:lstStyle/>
          <a:p>
            <a:pPr algn="l" defTabSz="914321" hangingPunct="1"/>
            <a:r>
              <a:rPr lang="en-US" sz="1800" kern="1200" dirty="0">
                <a:latin typeface="Calibri"/>
                <a:ea typeface="ＭＳ Ｐゴシック"/>
                <a:cs typeface="Calibri"/>
              </a:rPr>
              <a:t>Sean Kelley/ Eastern State Penitentiary</a:t>
            </a:r>
          </a:p>
        </p:txBody>
      </p:sp>
    </p:spTree>
    <p:extLst>
      <p:ext uri="{BB962C8B-B14F-4D97-AF65-F5344CB8AC3E}">
        <p14:creationId xmlns:p14="http://schemas.microsoft.com/office/powerpoint/2010/main" val="567000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2015.12.02 - Where Do I Fit image 2.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0"/>
            <a:ext cx="18288000" cy="13716000"/>
          </a:xfrm>
          <a:prstGeom prst="rect">
            <a:avLst/>
          </a:prstGeom>
        </p:spPr>
      </p:pic>
    </p:spTree>
    <p:extLst>
      <p:ext uri="{BB962C8B-B14F-4D97-AF65-F5344CB8AC3E}">
        <p14:creationId xmlns:p14="http://schemas.microsoft.com/office/powerpoint/2010/main" val="38993548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7727[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0"/>
            <a:ext cx="18288000" cy="13716000"/>
          </a:xfrm>
          <a:prstGeom prst="rect">
            <a:avLst/>
          </a:prstGeom>
        </p:spPr>
      </p:pic>
    </p:spTree>
    <p:extLst>
      <p:ext uri="{BB962C8B-B14F-4D97-AF65-F5344CB8AC3E}">
        <p14:creationId xmlns:p14="http://schemas.microsoft.com/office/powerpoint/2010/main" val="41636033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7722[2].JPG"/>
          <p:cNvPicPr>
            <a:picLocks noChangeAspect="1"/>
          </p:cNvPicPr>
          <p:nvPr/>
        </p:nvPicPr>
        <p:blipFill rotWithShape="1">
          <a:blip r:embed="rId3">
            <a:extLst>
              <a:ext uri="{28A0092B-C50C-407E-A947-70E740481C1C}">
                <a14:useLocalDpi xmlns:a14="http://schemas.microsoft.com/office/drawing/2010/main"/>
              </a:ext>
            </a:extLst>
          </a:blip>
          <a:srcRect l="36446" t="36035" r="-1" b="17570"/>
          <a:stretch/>
        </p:blipFill>
        <p:spPr>
          <a:xfrm>
            <a:off x="1" y="108763"/>
            <a:ext cx="24384003" cy="13350779"/>
          </a:xfrm>
          <a:prstGeom prst="rect">
            <a:avLst/>
          </a:prstGeom>
        </p:spPr>
      </p:pic>
    </p:spTree>
    <p:extLst>
      <p:ext uri="{BB962C8B-B14F-4D97-AF65-F5344CB8AC3E}">
        <p14:creationId xmlns:p14="http://schemas.microsoft.com/office/powerpoint/2010/main" val="12948237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110.jpg"/>
          <p:cNvPicPr>
            <a:picLocks noChangeAspect="1"/>
          </p:cNvPicPr>
          <p:nvPr/>
        </p:nvPicPr>
        <p:blipFill rotWithShape="1">
          <a:blip r:embed="rId3" cstate="print">
            <a:extLst>
              <a:ext uri="{28A0092B-C50C-407E-A947-70E740481C1C}">
                <a14:useLocalDpi xmlns:a14="http://schemas.microsoft.com/office/drawing/2010/main"/>
              </a:ext>
            </a:extLst>
          </a:blip>
          <a:srcRect t="30270" b="5105"/>
          <a:stretch/>
        </p:blipFill>
        <p:spPr>
          <a:xfrm>
            <a:off x="4728516" y="26021"/>
            <a:ext cx="15887875" cy="13689979"/>
          </a:xfrm>
          <a:prstGeom prst="rect">
            <a:avLst/>
          </a:prstGeom>
        </p:spPr>
      </p:pic>
    </p:spTree>
    <p:extLst>
      <p:ext uri="{BB962C8B-B14F-4D97-AF65-F5344CB8AC3E}">
        <p14:creationId xmlns:p14="http://schemas.microsoft.com/office/powerpoint/2010/main" val="3704965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511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6200000">
            <a:off x="5693463" y="-1106099"/>
            <a:ext cx="12464664" cy="16985840"/>
          </a:xfrm>
          <a:prstGeom prst="rect">
            <a:avLst/>
          </a:prstGeom>
        </p:spPr>
      </p:pic>
      <p:sp>
        <p:nvSpPr>
          <p:cNvPr id="2" name="Oval 1"/>
          <p:cNvSpPr/>
          <p:nvPr/>
        </p:nvSpPr>
        <p:spPr bwMode="auto">
          <a:xfrm>
            <a:off x="5638803" y="8382003"/>
            <a:ext cx="5791200" cy="3810000"/>
          </a:xfrm>
          <a:prstGeom prst="ellipse">
            <a:avLst/>
          </a:prstGeom>
          <a:noFill/>
          <a:ln w="152400" cap="flat" cmpd="sng" algn="ctr">
            <a:solidFill>
              <a:srgbClr val="FF4E06"/>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algn="l" defTabSz="1828644" eaLnBrk="0" fontAlgn="base">
              <a:spcBef>
                <a:spcPct val="0"/>
              </a:spcBef>
              <a:spcAft>
                <a:spcPct val="0"/>
              </a:spcAft>
            </a:pPr>
            <a:endParaRPr lang="en-US" sz="2400" b="1" kern="1200">
              <a:solidFill>
                <a:srgbClr val="FFFFFF"/>
              </a:solidFill>
              <a:latin typeface="Helvetica" pitchFamily="-106" charset="0"/>
              <a:ea typeface="ＭＳ Ｐゴシック" charset="0"/>
              <a:cs typeface="ＭＳ Ｐゴシック" charset="0"/>
            </a:endParaRPr>
          </a:p>
        </p:txBody>
      </p:sp>
    </p:spTree>
    <p:extLst>
      <p:ext uri="{BB962C8B-B14F-4D97-AF65-F5344CB8AC3E}">
        <p14:creationId xmlns:p14="http://schemas.microsoft.com/office/powerpoint/2010/main" val="26026789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Screen Shot 2016-03-02 at 8.56.47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152396"/>
            <a:ext cx="18288000" cy="4085181"/>
          </a:xfrm>
          <a:prstGeom prst="rect">
            <a:avLst/>
          </a:prstGeom>
        </p:spPr>
      </p:pic>
      <p:pic>
        <p:nvPicPr>
          <p:cNvPr id="4" name="Picture 3" descr="ESP_Prisons Today_Evite 2016_.pdf"/>
          <p:cNvPicPr>
            <a:picLocks noChangeAspect="1"/>
          </p:cNvPicPr>
          <p:nvPr/>
        </p:nvPicPr>
        <p:blipFill rotWithShape="1">
          <a:blip r:embed="rId4">
            <a:extLst>
              <a:ext uri="{28A0092B-C50C-407E-A947-70E740481C1C}">
                <a14:useLocalDpi xmlns:a14="http://schemas.microsoft.com/office/drawing/2010/main" val="0"/>
              </a:ext>
            </a:extLst>
          </a:blip>
          <a:srcRect l="4469" t="16613" b="68370"/>
          <a:stretch/>
        </p:blipFill>
        <p:spPr>
          <a:xfrm>
            <a:off x="3048003" y="9277807"/>
            <a:ext cx="13030203" cy="4438195"/>
          </a:xfrm>
          <a:prstGeom prst="rect">
            <a:avLst/>
          </a:prstGeom>
        </p:spPr>
      </p:pic>
      <p:pic>
        <p:nvPicPr>
          <p:cNvPr id="5" name="Picture 4" descr="ESP_Prisons Today_Evite 2016_.pdf"/>
          <p:cNvPicPr>
            <a:picLocks noChangeAspect="1"/>
          </p:cNvPicPr>
          <p:nvPr/>
        </p:nvPicPr>
        <p:blipFill rotWithShape="1">
          <a:blip r:embed="rId4">
            <a:extLst>
              <a:ext uri="{28A0092B-C50C-407E-A947-70E740481C1C}">
                <a14:useLocalDpi xmlns:a14="http://schemas.microsoft.com/office/drawing/2010/main" val="0"/>
              </a:ext>
            </a:extLst>
          </a:blip>
          <a:srcRect l="72626" t="16613" b="68370"/>
          <a:stretch/>
        </p:blipFill>
        <p:spPr>
          <a:xfrm>
            <a:off x="15341600" y="9296401"/>
            <a:ext cx="5943600" cy="4394200"/>
          </a:xfrm>
          <a:prstGeom prst="rect">
            <a:avLst/>
          </a:prstGeom>
        </p:spPr>
      </p:pic>
      <p:pic>
        <p:nvPicPr>
          <p:cNvPr id="3" name="Picture 2" descr="ESP_Prisons Today_Evite 2016_.pdf"/>
          <p:cNvPicPr>
            <a:picLocks noChangeAspect="1"/>
          </p:cNvPicPr>
          <p:nvPr/>
        </p:nvPicPr>
        <p:blipFill rotWithShape="1">
          <a:blip r:embed="rId4">
            <a:extLst>
              <a:ext uri="{28A0092B-C50C-407E-A947-70E740481C1C}">
                <a14:useLocalDpi xmlns:a14="http://schemas.microsoft.com/office/drawing/2010/main" val="0"/>
              </a:ext>
            </a:extLst>
          </a:blip>
          <a:srcRect b="87216"/>
          <a:stretch/>
        </p:blipFill>
        <p:spPr>
          <a:xfrm>
            <a:off x="3118625" y="3962404"/>
            <a:ext cx="18217379" cy="5046013"/>
          </a:xfrm>
          <a:prstGeom prst="rect">
            <a:avLst/>
          </a:prstGeom>
        </p:spPr>
      </p:pic>
    </p:spTree>
    <p:extLst>
      <p:ext uri="{BB962C8B-B14F-4D97-AF65-F5344CB8AC3E}">
        <p14:creationId xmlns:p14="http://schemas.microsoft.com/office/powerpoint/2010/main" val="42788609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6-06-06 at 11.29.31 AM.png"/>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224215" y="0"/>
            <a:ext cx="19797624" cy="13716000"/>
          </a:xfrm>
        </p:spPr>
      </p:pic>
    </p:spTree>
    <p:extLst>
      <p:ext uri="{BB962C8B-B14F-4D97-AF65-F5344CB8AC3E}">
        <p14:creationId xmlns:p14="http://schemas.microsoft.com/office/powerpoint/2010/main" val="23359992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80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48000" y="0"/>
            <a:ext cx="18288000" cy="13716000"/>
          </a:xfrm>
          <a:prstGeom prst="rect">
            <a:avLst/>
          </a:prstGeom>
        </p:spPr>
      </p:pic>
    </p:spTree>
    <p:extLst>
      <p:ext uri="{BB962C8B-B14F-4D97-AF65-F5344CB8AC3E}">
        <p14:creationId xmlns:p14="http://schemas.microsoft.com/office/powerpoint/2010/main" val="24184393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80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48000" y="0"/>
            <a:ext cx="18288000" cy="13716000"/>
          </a:xfrm>
          <a:prstGeom prst="rect">
            <a:avLst/>
          </a:prstGeom>
        </p:spPr>
      </p:pic>
      <p:cxnSp>
        <p:nvCxnSpPr>
          <p:cNvPr id="6" name="Straight Arrow Connector 5"/>
          <p:cNvCxnSpPr/>
          <p:nvPr/>
        </p:nvCxnSpPr>
        <p:spPr bwMode="auto">
          <a:xfrm flipH="1">
            <a:off x="13949548" y="593768"/>
            <a:ext cx="2446317" cy="1448789"/>
          </a:xfrm>
          <a:prstGeom prst="straightConnector1">
            <a:avLst/>
          </a:prstGeom>
          <a:solidFill>
            <a:schemeClr val="accent1"/>
          </a:solidFill>
          <a:ln w="155575" cap="flat" cmpd="sng" algn="ctr">
            <a:solidFill>
              <a:schemeClr val="bg1"/>
            </a:solidFill>
            <a:prstDash val="solid"/>
            <a:round/>
            <a:headEnd type="none" w="med" len="med"/>
            <a:tailEnd type="triangle"/>
          </a:ln>
          <a:effectLst/>
        </p:spPr>
      </p:cxnSp>
      <p:cxnSp>
        <p:nvCxnSpPr>
          <p:cNvPr id="4" name="Straight Arrow Connector 3"/>
          <p:cNvCxnSpPr/>
          <p:nvPr/>
        </p:nvCxnSpPr>
        <p:spPr bwMode="auto">
          <a:xfrm flipH="1">
            <a:off x="13684332" y="6622475"/>
            <a:ext cx="2446317" cy="1448789"/>
          </a:xfrm>
          <a:prstGeom prst="straightConnector1">
            <a:avLst/>
          </a:prstGeom>
          <a:solidFill>
            <a:schemeClr val="accent1"/>
          </a:solidFill>
          <a:ln w="155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757887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4376992" cy="13716000"/>
          </a:xfrm>
          <a:prstGeom prst="rect">
            <a:avLst/>
          </a:prstGeom>
        </p:spPr>
      </p:pic>
    </p:spTree>
    <p:extLst>
      <p:ext uri="{BB962C8B-B14F-4D97-AF65-F5344CB8AC3E}">
        <p14:creationId xmlns:p14="http://schemas.microsoft.com/office/powerpoint/2010/main" val="3978375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 t="34467" r="49943"/>
          <a:stretch/>
        </p:blipFill>
        <p:spPr>
          <a:xfrm>
            <a:off x="3238007" y="166257"/>
            <a:ext cx="17836739" cy="13138803"/>
          </a:xfrm>
          <a:prstGeom prst="rect">
            <a:avLst/>
          </a:prstGeom>
        </p:spPr>
      </p:pic>
    </p:spTree>
    <p:extLst>
      <p:ext uri="{BB962C8B-B14F-4D97-AF65-F5344CB8AC3E}">
        <p14:creationId xmlns:p14="http://schemas.microsoft.com/office/powerpoint/2010/main" val="1525349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7722[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0"/>
            <a:ext cx="18288000" cy="13716000"/>
          </a:xfrm>
          <a:prstGeom prst="rect">
            <a:avLst/>
          </a:prstGeom>
        </p:spPr>
      </p:pic>
    </p:spTree>
    <p:extLst>
      <p:ext uri="{BB962C8B-B14F-4D97-AF65-F5344CB8AC3E}">
        <p14:creationId xmlns:p14="http://schemas.microsoft.com/office/powerpoint/2010/main" val="7242034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69"/>
            <a:ext cx="24409461" cy="13728469"/>
          </a:xfrm>
          <a:prstGeom prst="rect">
            <a:avLst/>
          </a:prstGeom>
        </p:spPr>
      </p:pic>
    </p:spTree>
    <p:extLst>
      <p:ext uri="{BB962C8B-B14F-4D97-AF65-F5344CB8AC3E}">
        <p14:creationId xmlns:p14="http://schemas.microsoft.com/office/powerpoint/2010/main" val="18975940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63"/>
            <a:ext cx="24405749" cy="13728763"/>
          </a:xfrm>
          <a:prstGeom prst="rect">
            <a:avLst/>
          </a:prstGeom>
        </p:spPr>
      </p:pic>
    </p:spTree>
    <p:extLst>
      <p:ext uri="{BB962C8B-B14F-4D97-AF65-F5344CB8AC3E}">
        <p14:creationId xmlns:p14="http://schemas.microsoft.com/office/powerpoint/2010/main" val="21564393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8886.JPG"/>
          <p:cNvPicPr>
            <a:picLocks noGrp="1" noChangeAspect="1"/>
          </p:cNvPicPr>
          <p:nvPr>
            <p:ph idx="1"/>
          </p:nvPr>
        </p:nvPicPr>
        <p:blipFill rotWithShape="1">
          <a:blip r:embed="rId3">
            <a:extLst>
              <a:ext uri="{28A0092B-C50C-407E-A947-70E740481C1C}">
                <a14:useLocalDpi xmlns:a14="http://schemas.microsoft.com/office/drawing/2010/main" val="0"/>
              </a:ext>
            </a:extLst>
          </a:blip>
          <a:srcRect l="5285" t="617" r="37537" b="617"/>
          <a:stretch/>
        </p:blipFill>
        <p:spPr>
          <a:xfrm rot="5400000">
            <a:off x="5342342" y="-2026656"/>
            <a:ext cx="13716005" cy="17769317"/>
          </a:xfrm>
        </p:spPr>
      </p:pic>
    </p:spTree>
    <p:extLst>
      <p:ext uri="{BB962C8B-B14F-4D97-AF65-F5344CB8AC3E}">
        <p14:creationId xmlns:p14="http://schemas.microsoft.com/office/powerpoint/2010/main" val="2436079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6-09 at 11.37.31 A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432" b="661"/>
          <a:stretch/>
        </p:blipFill>
        <p:spPr>
          <a:xfrm>
            <a:off x="3048001" y="330201"/>
            <a:ext cx="18371128" cy="12877800"/>
          </a:xfrm>
        </p:spPr>
      </p:pic>
      <p:sp>
        <p:nvSpPr>
          <p:cNvPr id="6" name="TextBox 5"/>
          <p:cNvSpPr txBox="1"/>
          <p:nvPr/>
        </p:nvSpPr>
        <p:spPr>
          <a:xfrm>
            <a:off x="16764000" y="12425404"/>
            <a:ext cx="4165600" cy="461665"/>
          </a:xfrm>
          <a:prstGeom prst="rect">
            <a:avLst/>
          </a:prstGeom>
          <a:noFill/>
        </p:spPr>
        <p:txBody>
          <a:bodyPr wrap="square" rtlCol="0">
            <a:spAutoFit/>
          </a:bodyPr>
          <a:lstStyle/>
          <a:p>
            <a:pPr algn="l" defTabSz="914321" hangingPunct="1"/>
            <a:r>
              <a:rPr lang="en-US" sz="2400" kern="1200" dirty="0">
                <a:solidFill>
                  <a:srgbClr val="FFFFFF"/>
                </a:solidFill>
                <a:latin typeface="Arial"/>
                <a:cs typeface="Arial"/>
              </a:rPr>
              <a:t>Photo by Melissa </a:t>
            </a:r>
            <a:r>
              <a:rPr lang="en-US" sz="2400" kern="1200" dirty="0" err="1">
                <a:solidFill>
                  <a:srgbClr val="FFFFFF"/>
                </a:solidFill>
                <a:latin typeface="Arial"/>
                <a:cs typeface="Arial"/>
              </a:rPr>
              <a:t>Jaarsma</a:t>
            </a:r>
            <a:endParaRPr lang="en-US" sz="2400" kern="1200" dirty="0">
              <a:solidFill>
                <a:srgbClr val="FFFFFF"/>
              </a:solidFill>
              <a:latin typeface="Arial"/>
              <a:cs typeface="Arial"/>
            </a:endParaRPr>
          </a:p>
        </p:txBody>
      </p:sp>
    </p:spTree>
    <p:extLst>
      <p:ext uri="{BB962C8B-B14F-4D97-AF65-F5344CB8AC3E}">
        <p14:creationId xmlns:p14="http://schemas.microsoft.com/office/powerpoint/2010/main" val="3832086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4" y="5391400"/>
            <a:ext cx="18288003" cy="2554545"/>
          </a:xfrm>
          <a:prstGeom prst="rect">
            <a:avLst/>
          </a:prstGeom>
          <a:noFill/>
        </p:spPr>
        <p:txBody>
          <a:bodyPr wrap="square" rtlCol="0">
            <a:spAutoFit/>
          </a:bodyPr>
          <a:lstStyle/>
          <a:p>
            <a:pPr defTabSz="914321" hangingPunct="1"/>
            <a:r>
              <a:rPr lang="en-US" sz="8000" b="1" kern="1200">
                <a:solidFill>
                  <a:prstClr val="white"/>
                </a:solidFill>
                <a:latin typeface="Helvetica Neue" charset="0"/>
                <a:ea typeface="Helvetica Neue" charset="0"/>
                <a:cs typeface="Helvetica Neue" charset="0"/>
              </a:rPr>
              <a:t>Whose </a:t>
            </a:r>
            <a:r>
              <a:rPr lang="en-US" sz="8000" b="1" kern="1200" dirty="0">
                <a:solidFill>
                  <a:prstClr val="white"/>
                </a:solidFill>
                <a:latin typeface="Helvetica Neue" charset="0"/>
                <a:ea typeface="Helvetica Neue" charset="0"/>
                <a:cs typeface="Helvetica Neue" charset="0"/>
              </a:rPr>
              <a:t>Story?</a:t>
            </a:r>
          </a:p>
          <a:p>
            <a:pPr defTabSz="914321" hangingPunct="1"/>
            <a:r>
              <a:rPr lang="en-US" sz="8000" b="1" kern="1200" dirty="0">
                <a:solidFill>
                  <a:prstClr val="white"/>
                </a:solidFill>
                <a:latin typeface="Helvetica Neue" charset="0"/>
                <a:ea typeface="Helvetica Neue" charset="0"/>
                <a:cs typeface="Helvetica Neue" charset="0"/>
              </a:rPr>
              <a:t>Whose Voice?</a:t>
            </a:r>
          </a:p>
        </p:txBody>
      </p:sp>
    </p:spTree>
    <p:extLst>
      <p:ext uri="{BB962C8B-B14F-4D97-AF65-F5344CB8AC3E}">
        <p14:creationId xmlns:p14="http://schemas.microsoft.com/office/powerpoint/2010/main" val="2989327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7151F4-0BA8-D34B-A8A3-B260007A6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8296" y="0"/>
            <a:ext cx="18288000" cy="13716000"/>
          </a:xfrm>
          <a:prstGeom prst="rect">
            <a:avLst/>
          </a:prstGeom>
        </p:spPr>
      </p:pic>
      <p:sp>
        <p:nvSpPr>
          <p:cNvPr id="5" name="Text Box 3">
            <a:extLst>
              <a:ext uri="{FF2B5EF4-FFF2-40B4-BE49-F238E27FC236}">
                <a16:creationId xmlns:a16="http://schemas.microsoft.com/office/drawing/2014/main" id="{B9BE11FC-534D-C24D-A9F0-D69B36FE9151}"/>
              </a:ext>
            </a:extLst>
          </p:cNvPr>
          <p:cNvSpPr txBox="1">
            <a:spLocks noChangeArrowheads="1"/>
          </p:cNvSpPr>
          <p:nvPr/>
        </p:nvSpPr>
        <p:spPr bwMode="auto">
          <a:xfrm>
            <a:off x="6123921" y="670264"/>
            <a:ext cx="14627203" cy="3108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200" b="1">
                <a:solidFill>
                  <a:schemeClr val="bg1"/>
                </a:solidFill>
                <a:latin typeface="Helvetica" charset="0"/>
                <a:ea typeface="ＭＳ Ｐゴシック" charset="0"/>
                <a:cs typeface="ＭＳ Ｐゴシック" charset="0"/>
              </a:defRPr>
            </a:lvl1pPr>
            <a:lvl2pPr marL="742950" indent="-285750">
              <a:defRPr sz="1200" b="1">
                <a:solidFill>
                  <a:schemeClr val="bg1"/>
                </a:solidFill>
                <a:latin typeface="Helvetica" charset="0"/>
                <a:ea typeface="ＭＳ Ｐゴシック" charset="0"/>
              </a:defRPr>
            </a:lvl2pPr>
            <a:lvl3pPr marL="1143000" indent="-228600">
              <a:defRPr sz="1200" b="1">
                <a:solidFill>
                  <a:schemeClr val="bg1"/>
                </a:solidFill>
                <a:latin typeface="Helvetica" charset="0"/>
                <a:ea typeface="ＭＳ Ｐゴシック" charset="0"/>
              </a:defRPr>
            </a:lvl3pPr>
            <a:lvl4pPr marL="1600200" indent="-228600">
              <a:defRPr sz="1200" b="1">
                <a:solidFill>
                  <a:schemeClr val="bg1"/>
                </a:solidFill>
                <a:latin typeface="Helvetica" charset="0"/>
                <a:ea typeface="ＭＳ Ｐゴシック" charset="0"/>
              </a:defRPr>
            </a:lvl4pPr>
            <a:lvl5pPr marL="2057400" indent="-228600">
              <a:defRPr sz="1200" b="1">
                <a:solidFill>
                  <a:schemeClr val="bg1"/>
                </a:solidFill>
                <a:latin typeface="Helvetica" charset="0"/>
                <a:ea typeface="ＭＳ Ｐゴシック" charset="0"/>
              </a:defRPr>
            </a:lvl5pPr>
            <a:lvl6pPr marL="2514600" indent="-228600" eaLnBrk="0" fontAlgn="base" hangingPunct="0">
              <a:spcBef>
                <a:spcPct val="0"/>
              </a:spcBef>
              <a:spcAft>
                <a:spcPct val="0"/>
              </a:spcAft>
              <a:defRPr sz="1200" b="1">
                <a:solidFill>
                  <a:schemeClr val="bg1"/>
                </a:solidFill>
                <a:latin typeface="Helvetica" charset="0"/>
                <a:ea typeface="ＭＳ Ｐゴシック" charset="0"/>
              </a:defRPr>
            </a:lvl6pPr>
            <a:lvl7pPr marL="2971800" indent="-228600" eaLnBrk="0" fontAlgn="base" hangingPunct="0">
              <a:spcBef>
                <a:spcPct val="0"/>
              </a:spcBef>
              <a:spcAft>
                <a:spcPct val="0"/>
              </a:spcAft>
              <a:defRPr sz="1200" b="1">
                <a:solidFill>
                  <a:schemeClr val="bg1"/>
                </a:solidFill>
                <a:latin typeface="Helvetica" charset="0"/>
                <a:ea typeface="ＭＳ Ｐゴシック" charset="0"/>
              </a:defRPr>
            </a:lvl7pPr>
            <a:lvl8pPr marL="3429000" indent="-228600" eaLnBrk="0" fontAlgn="base" hangingPunct="0">
              <a:spcBef>
                <a:spcPct val="0"/>
              </a:spcBef>
              <a:spcAft>
                <a:spcPct val="0"/>
              </a:spcAft>
              <a:defRPr sz="1200" b="1">
                <a:solidFill>
                  <a:schemeClr val="bg1"/>
                </a:solidFill>
                <a:latin typeface="Helvetica" charset="0"/>
                <a:ea typeface="ＭＳ Ｐゴシック" charset="0"/>
              </a:defRPr>
            </a:lvl8pPr>
            <a:lvl9pPr marL="3886200" indent="-228600" eaLnBrk="0" fontAlgn="base" hangingPunct="0">
              <a:spcBef>
                <a:spcPct val="0"/>
              </a:spcBef>
              <a:spcAft>
                <a:spcPct val="0"/>
              </a:spcAft>
              <a:defRPr sz="1200" b="1">
                <a:solidFill>
                  <a:schemeClr val="bg1"/>
                </a:solidFill>
                <a:latin typeface="Helvetica" charset="0"/>
                <a:ea typeface="ＭＳ Ｐゴシック" charset="0"/>
              </a:defRPr>
            </a:lvl9pPr>
          </a:lstStyle>
          <a:p>
            <a:pPr algn="r" defTabSz="914321" hangingPunct="1">
              <a:spcBef>
                <a:spcPct val="50000"/>
              </a:spcBef>
            </a:pPr>
            <a:r>
              <a:rPr lang="en-US" sz="7467" kern="1200" dirty="0">
                <a:solidFill>
                  <a:srgbClr val="FFFFFF"/>
                </a:solidFill>
                <a:latin typeface="Helvetica" pitchFamily="2" charset="0"/>
                <a:ea typeface="Helvetica" charset="0"/>
                <a:cs typeface="Helvetica" charset="0"/>
              </a:rPr>
              <a:t>Hidden Lives Illuminated</a:t>
            </a:r>
            <a:br>
              <a:rPr lang="en-US" sz="6000" b="0" kern="1200" dirty="0">
                <a:solidFill>
                  <a:srgbClr val="FFFFFF"/>
                </a:solidFill>
                <a:latin typeface="Helvetica" pitchFamily="2" charset="0"/>
                <a:ea typeface="Helvetica" charset="0"/>
                <a:cs typeface="Helvetica" charset="0"/>
              </a:rPr>
            </a:br>
            <a:r>
              <a:rPr lang="en-US" sz="3467" b="0" kern="1200" dirty="0">
                <a:solidFill>
                  <a:srgbClr val="FFFFFF"/>
                </a:solidFill>
                <a:latin typeface="Helvetica" pitchFamily="2" charset="0"/>
                <a:ea typeface="Helvetica" charset="0"/>
                <a:cs typeface="Helvetica" charset="0"/>
              </a:rPr>
              <a:t>Animated films by currently-incarcerated artists</a:t>
            </a:r>
            <a:br>
              <a:rPr lang="en-US" sz="3467" b="0" kern="1200" dirty="0">
                <a:solidFill>
                  <a:srgbClr val="FFFFFF"/>
                </a:solidFill>
                <a:latin typeface="Helvetica" pitchFamily="2" charset="0"/>
                <a:ea typeface="Helvetica" charset="0"/>
                <a:cs typeface="Helvetica" charset="0"/>
              </a:rPr>
            </a:br>
            <a:r>
              <a:rPr lang="en-US" sz="3467" b="0" kern="1200" dirty="0">
                <a:solidFill>
                  <a:srgbClr val="FFFFFF"/>
                </a:solidFill>
                <a:latin typeface="Helvetica" pitchFamily="2" charset="0"/>
                <a:ea typeface="Helvetica" charset="0"/>
                <a:cs typeface="Helvetica" charset="0"/>
              </a:rPr>
              <a:t>projected onto Eastern State Penitentiary</a:t>
            </a:r>
          </a:p>
          <a:p>
            <a:pPr algn="r" defTabSz="914321" hangingPunct="1">
              <a:spcBef>
                <a:spcPct val="50000"/>
              </a:spcBef>
            </a:pPr>
            <a:r>
              <a:rPr lang="en-US" sz="3467" b="0" kern="1200" dirty="0">
                <a:solidFill>
                  <a:srgbClr val="FFFFFF"/>
                </a:solidFill>
                <a:latin typeface="Helvetica" pitchFamily="2" charset="0"/>
                <a:ea typeface="Helvetica" charset="0"/>
                <a:cs typeface="Helvetica" charset="0"/>
              </a:rPr>
              <a:t>August-September 2019</a:t>
            </a:r>
          </a:p>
        </p:txBody>
      </p:sp>
    </p:spTree>
    <p:extLst>
      <p:ext uri="{BB962C8B-B14F-4D97-AF65-F5344CB8AC3E}">
        <p14:creationId xmlns:p14="http://schemas.microsoft.com/office/powerpoint/2010/main" val="3491909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C29BCA-6B96-A04E-B860-C7A19BB69C7E}"/>
              </a:ext>
            </a:extLst>
          </p:cNvPr>
          <p:cNvPicPr>
            <a:picLocks noChangeAspect="1"/>
          </p:cNvPicPr>
          <p:nvPr/>
        </p:nvPicPr>
        <p:blipFill rotWithShape="1">
          <a:blip r:embed="rId3"/>
          <a:srcRect t="311" b="4141"/>
          <a:stretch/>
        </p:blipFill>
        <p:spPr>
          <a:xfrm>
            <a:off x="3048000" y="44447"/>
            <a:ext cx="18288000" cy="13671555"/>
          </a:xfrm>
          <a:prstGeom prst="rect">
            <a:avLst/>
          </a:prstGeom>
        </p:spPr>
      </p:pic>
      <p:sp>
        <p:nvSpPr>
          <p:cNvPr id="4" name="TextBox 3">
            <a:extLst>
              <a:ext uri="{FF2B5EF4-FFF2-40B4-BE49-F238E27FC236}">
                <a16:creationId xmlns:a16="http://schemas.microsoft.com/office/drawing/2014/main" id="{ED46FCDD-D64F-2A41-81D8-B43D2EE677F4}"/>
              </a:ext>
            </a:extLst>
          </p:cNvPr>
          <p:cNvSpPr txBox="1"/>
          <p:nvPr/>
        </p:nvSpPr>
        <p:spPr>
          <a:xfrm>
            <a:off x="3468237" y="405047"/>
            <a:ext cx="9654363" cy="4462760"/>
          </a:xfrm>
          <a:prstGeom prst="rect">
            <a:avLst/>
          </a:prstGeom>
          <a:noFill/>
        </p:spPr>
        <p:txBody>
          <a:bodyPr wrap="square" rtlCol="0">
            <a:spAutoFit/>
          </a:bodyPr>
          <a:lstStyle/>
          <a:p>
            <a:pPr algn="l" defTabSz="914321" hangingPunct="1"/>
            <a:r>
              <a:rPr lang="en-US" sz="4400" b="1" u="sng" kern="1200" dirty="0">
                <a:solidFill>
                  <a:prstClr val="white"/>
                </a:solidFill>
                <a:latin typeface="Calibri"/>
              </a:rPr>
              <a:t>Our New Mission</a:t>
            </a:r>
            <a:r>
              <a:rPr lang="en-US" sz="4400" b="1" kern="1200" dirty="0">
                <a:solidFill>
                  <a:prstClr val="white"/>
                </a:solidFill>
                <a:latin typeface="Calibri"/>
              </a:rPr>
              <a:t>:</a:t>
            </a:r>
          </a:p>
          <a:p>
            <a:pPr algn="l" defTabSz="914321" hangingPunct="1"/>
            <a:endParaRPr lang="en-US" sz="4000" b="1" kern="1200" dirty="0">
              <a:solidFill>
                <a:prstClr val="white"/>
              </a:solidFill>
              <a:latin typeface="Calibri"/>
            </a:endParaRPr>
          </a:p>
          <a:p>
            <a:pPr algn="l" defTabSz="914321" hangingPunct="1"/>
            <a:r>
              <a:rPr lang="en-US" sz="4000" b="1" kern="1200" dirty="0">
                <a:solidFill>
                  <a:prstClr val="white"/>
                </a:solidFill>
                <a:latin typeface="Calibri"/>
              </a:rPr>
              <a:t>We interpret the legacy of American </a:t>
            </a:r>
          </a:p>
          <a:p>
            <a:pPr algn="l" defTabSz="914321" hangingPunct="1"/>
            <a:r>
              <a:rPr lang="en-US" sz="4000" b="1" kern="1200" dirty="0">
                <a:solidFill>
                  <a:prstClr val="white"/>
                </a:solidFill>
                <a:latin typeface="Calibri"/>
              </a:rPr>
              <a:t>criminal justice reform, from the nation’s founding through today,  in the long-abandoned cellblocks of America’s</a:t>
            </a:r>
          </a:p>
          <a:p>
            <a:pPr algn="l" defTabSz="914321" hangingPunct="1"/>
            <a:r>
              <a:rPr lang="en-US" sz="4000" b="1" kern="1200" dirty="0">
                <a:solidFill>
                  <a:prstClr val="white"/>
                </a:solidFill>
                <a:latin typeface="Calibri"/>
              </a:rPr>
              <a:t>most historic prison.</a:t>
            </a:r>
          </a:p>
        </p:txBody>
      </p:sp>
    </p:spTree>
    <p:extLst>
      <p:ext uri="{BB962C8B-B14F-4D97-AF65-F5344CB8AC3E}">
        <p14:creationId xmlns:p14="http://schemas.microsoft.com/office/powerpoint/2010/main" val="4264442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E60250E3-68C0-4345-8D45-E8CE23383DCE}"/>
              </a:ext>
            </a:extLst>
          </p:cNvPr>
          <p:cNvSpPr txBox="1"/>
          <p:nvPr/>
        </p:nvSpPr>
        <p:spPr>
          <a:xfrm>
            <a:off x="4134351" y="2266635"/>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FOR INDIVIDUAL ORGANIZATIONS</a:t>
            </a:r>
          </a:p>
        </p:txBody>
      </p:sp>
      <p:sp>
        <p:nvSpPr>
          <p:cNvPr id="11" name="TextBox 10">
            <a:extLst>
              <a:ext uri="{FF2B5EF4-FFF2-40B4-BE49-F238E27FC236}">
                <a16:creationId xmlns:a16="http://schemas.microsoft.com/office/drawing/2014/main" id="{53CA0F23-48AC-468F-A1CD-A503D2FC08A9}"/>
              </a:ext>
            </a:extLst>
          </p:cNvPr>
          <p:cNvSpPr txBox="1"/>
          <p:nvPr/>
        </p:nvSpPr>
        <p:spPr>
          <a:xfrm>
            <a:off x="4024312" y="7274284"/>
            <a:ext cx="153924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b="1" dirty="0">
                <a:solidFill>
                  <a:schemeClr val="bg1"/>
                </a:solidFill>
              </a:rPr>
              <a:t>FOR THE SECTOR</a:t>
            </a:r>
          </a:p>
        </p:txBody>
      </p:sp>
      <p:sp>
        <p:nvSpPr>
          <p:cNvPr id="3" name="TextBox 2">
            <a:extLst>
              <a:ext uri="{FF2B5EF4-FFF2-40B4-BE49-F238E27FC236}">
                <a16:creationId xmlns:a16="http://schemas.microsoft.com/office/drawing/2014/main" id="{B5C388F5-7B04-4638-8912-08FAABFBC763}"/>
              </a:ext>
            </a:extLst>
          </p:cNvPr>
          <p:cNvSpPr txBox="1"/>
          <p:nvPr/>
        </p:nvSpPr>
        <p:spPr>
          <a:xfrm>
            <a:off x="2338320" y="3362821"/>
            <a:ext cx="18764384"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a:t>Encourages orgs to </a:t>
            </a:r>
            <a:r>
              <a:rPr lang="en-US" b="1" dirty="0"/>
              <a:t>share their story</a:t>
            </a:r>
          </a:p>
          <a:p>
            <a:endParaRPr lang="en-US" dirty="0"/>
          </a:p>
          <a:p>
            <a:r>
              <a:rPr lang="en-US" dirty="0"/>
              <a:t>Survey and Annual Meeting Presentation </a:t>
            </a:r>
          </a:p>
          <a:p>
            <a:r>
              <a:rPr lang="en-US" dirty="0"/>
              <a:t>        </a:t>
            </a:r>
            <a:r>
              <a:rPr lang="en-US" b="1" dirty="0"/>
              <a:t>encouraged more nonprofits to consider social impact work</a:t>
            </a:r>
            <a:r>
              <a:rPr lang="en-US" dirty="0"/>
              <a:t>		</a:t>
            </a:r>
          </a:p>
        </p:txBody>
      </p:sp>
      <p:sp>
        <p:nvSpPr>
          <p:cNvPr id="4" name="TextBox 3">
            <a:extLst>
              <a:ext uri="{FF2B5EF4-FFF2-40B4-BE49-F238E27FC236}">
                <a16:creationId xmlns:a16="http://schemas.microsoft.com/office/drawing/2014/main" id="{A2941EC0-9186-443B-AB0E-9F506BE92C30}"/>
              </a:ext>
            </a:extLst>
          </p:cNvPr>
          <p:cNvSpPr txBox="1"/>
          <p:nvPr/>
        </p:nvSpPr>
        <p:spPr>
          <a:xfrm>
            <a:off x="3150761" y="7639803"/>
            <a:ext cx="16823172" cy="61657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endParaRPr lang="en-US" dirty="0"/>
          </a:p>
          <a:p>
            <a:r>
              <a:rPr lang="en-US" dirty="0"/>
              <a:t>Demonstrates the caring and creativity of the sector –              </a:t>
            </a:r>
            <a:r>
              <a:rPr lang="en-US" b="1" dirty="0"/>
              <a:t>changes the narrative</a:t>
            </a:r>
          </a:p>
          <a:p>
            <a:endParaRPr lang="en-US" sz="2000" b="1" dirty="0"/>
          </a:p>
          <a:p>
            <a:r>
              <a:rPr lang="en-US" b="1" dirty="0"/>
              <a:t>Builds allies for the arts </a:t>
            </a:r>
            <a:r>
              <a:rPr lang="en-US" dirty="0"/>
              <a:t>amongst other cause advocates</a:t>
            </a:r>
          </a:p>
          <a:p>
            <a:endParaRPr lang="en-US" sz="2000" dirty="0"/>
          </a:p>
          <a:p>
            <a:r>
              <a:rPr lang="en-US" dirty="0"/>
              <a:t>Highlighting lesser-known organizations                                   </a:t>
            </a:r>
            <a:r>
              <a:rPr lang="en-US" b="1" dirty="0"/>
              <a:t>demonstrates the range, reach and relevance of the sector</a:t>
            </a:r>
          </a:p>
          <a:p>
            <a:endParaRPr lang="en-US" dirty="0"/>
          </a:p>
        </p:txBody>
      </p:sp>
      <p:sp>
        <p:nvSpPr>
          <p:cNvPr id="8" name="TextBox 7">
            <a:extLst>
              <a:ext uri="{FF2B5EF4-FFF2-40B4-BE49-F238E27FC236}">
                <a16:creationId xmlns:a16="http://schemas.microsoft.com/office/drawing/2014/main" id="{7E150BC9-A844-4007-9A86-8E1C431A690D}"/>
              </a:ext>
            </a:extLst>
          </p:cNvPr>
          <p:cNvSpPr txBox="1"/>
          <p:nvPr/>
        </p:nvSpPr>
        <p:spPr>
          <a:xfrm>
            <a:off x="3886200" y="469615"/>
            <a:ext cx="15668625"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1" i="0" u="none" strike="noStrike" cap="none" spc="0" normalizeH="0" baseline="0" dirty="0">
                <a:ln>
                  <a:noFill/>
                </a:ln>
                <a:solidFill>
                  <a:srgbClr val="000000"/>
                </a:solidFill>
                <a:effectLst/>
                <a:uFillTx/>
                <a:latin typeface="+mn-lt"/>
                <a:ea typeface="+mn-ea"/>
                <a:cs typeface="+mn-cs"/>
                <a:sym typeface="Helvetica Light"/>
              </a:rPr>
              <a:t>Benefits of a Social Impact Focus</a:t>
            </a:r>
          </a:p>
        </p:txBody>
      </p:sp>
    </p:spTree>
    <p:extLst>
      <p:ext uri="{BB962C8B-B14F-4D97-AF65-F5344CB8AC3E}">
        <p14:creationId xmlns:p14="http://schemas.microsoft.com/office/powerpoint/2010/main" val="1962777456"/>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3" name="TextBox 2">
            <a:extLst>
              <a:ext uri="{FF2B5EF4-FFF2-40B4-BE49-F238E27FC236}">
                <a16:creationId xmlns:a16="http://schemas.microsoft.com/office/drawing/2014/main" id="{B5C388F5-7B04-4638-8912-08FAABFBC763}"/>
              </a:ext>
            </a:extLst>
          </p:cNvPr>
          <p:cNvSpPr txBox="1"/>
          <p:nvPr/>
        </p:nvSpPr>
        <p:spPr>
          <a:xfrm>
            <a:off x="2438399" y="4721550"/>
            <a:ext cx="18764384" cy="7489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8000" b="1" dirty="0">
                <a:solidFill>
                  <a:schemeClr val="bg1"/>
                </a:solidFill>
              </a:rPr>
              <a:t>What’s your “wow” story?</a:t>
            </a:r>
          </a:p>
          <a:p>
            <a:endParaRPr lang="en-US" sz="8000" b="1" dirty="0"/>
          </a:p>
          <a:p>
            <a:r>
              <a:rPr lang="en-US" sz="8000" b="1" dirty="0">
                <a:solidFill>
                  <a:schemeClr val="bg1"/>
                </a:solidFill>
              </a:rPr>
              <a:t>How can we shares those stories more broadly?</a:t>
            </a:r>
          </a:p>
          <a:p>
            <a:endParaRPr lang="en-US" sz="8000" b="1" dirty="0">
              <a:solidFill>
                <a:schemeClr val="bg1"/>
              </a:solidFill>
            </a:endParaRPr>
          </a:p>
          <a:p>
            <a:r>
              <a:rPr lang="en-US" sz="8000" b="1" dirty="0">
                <a:solidFill>
                  <a:schemeClr val="bg1"/>
                </a:solidFill>
              </a:rPr>
              <a:t>Questions?	</a:t>
            </a:r>
          </a:p>
        </p:txBody>
      </p:sp>
      <p:sp>
        <p:nvSpPr>
          <p:cNvPr id="8" name="TextBox 7">
            <a:extLst>
              <a:ext uri="{FF2B5EF4-FFF2-40B4-BE49-F238E27FC236}">
                <a16:creationId xmlns:a16="http://schemas.microsoft.com/office/drawing/2014/main" id="{7E150BC9-A844-4007-9A86-8E1C431A690D}"/>
              </a:ext>
            </a:extLst>
          </p:cNvPr>
          <p:cNvSpPr txBox="1"/>
          <p:nvPr/>
        </p:nvSpPr>
        <p:spPr>
          <a:xfrm>
            <a:off x="3986279" y="1447800"/>
            <a:ext cx="15668625" cy="25648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000" b="1" dirty="0">
                <a:solidFill>
                  <a:schemeClr val="bg1"/>
                </a:solidFill>
              </a:rPr>
              <a:t>What Social Impact work is in your arts community?</a:t>
            </a:r>
            <a:endParaRPr kumimoji="0" lang="en-US" sz="8000" b="1" i="0" u="none" strike="noStrike" cap="none" spc="0" normalizeH="0" baseline="0" dirty="0">
              <a:ln>
                <a:noFill/>
              </a:ln>
              <a:solidFill>
                <a:schemeClr val="bg1"/>
              </a:solidFill>
              <a:effectLst/>
              <a:uFillTx/>
              <a:sym typeface="Helvetica Light"/>
            </a:endParaRPr>
          </a:p>
        </p:txBody>
      </p:sp>
    </p:spTree>
    <p:extLst>
      <p:ext uri="{BB962C8B-B14F-4D97-AF65-F5344CB8AC3E}">
        <p14:creationId xmlns:p14="http://schemas.microsoft.com/office/powerpoint/2010/main" val="1728784370"/>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sp>
        <p:nvSpPr>
          <p:cNvPr id="2" name="TextBox 1">
            <a:extLst>
              <a:ext uri="{FF2B5EF4-FFF2-40B4-BE49-F238E27FC236}">
                <a16:creationId xmlns:a16="http://schemas.microsoft.com/office/drawing/2014/main" id="{145AB8DF-2DA7-44B5-8C95-D6C9EBA6D0A3}"/>
              </a:ext>
            </a:extLst>
          </p:cNvPr>
          <p:cNvSpPr txBox="1"/>
          <p:nvPr/>
        </p:nvSpPr>
        <p:spPr>
          <a:xfrm>
            <a:off x="1066800" y="3429000"/>
            <a:ext cx="23469600" cy="93358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kumimoji="0" lang="en-US" sz="6000" b="0" i="0" u="none" strike="noStrike" cap="none" spc="0" normalizeH="0" baseline="0" dirty="0">
                <a:ln>
                  <a:noFill/>
                </a:ln>
                <a:solidFill>
                  <a:srgbClr val="000000"/>
                </a:solidFill>
                <a:effectLst/>
                <a:uFillTx/>
                <a:latin typeface="+mn-lt"/>
                <a:ea typeface="+mn-ea"/>
                <a:cs typeface="+mn-cs"/>
                <a:sym typeface="Helvetica Light"/>
              </a:rPr>
              <a:t>Military/Veterans		</a:t>
            </a:r>
            <a:r>
              <a:rPr lang="en-US" sz="6000" dirty="0"/>
              <a:t>Hunger/Food Insecurity			Incarceration	</a:t>
            </a:r>
            <a:endParaRPr kumimoji="0" lang="en-US" sz="6000" b="0" i="0" u="none" strike="noStrike" cap="none" spc="0" normalizeH="0" baseline="0" dirty="0">
              <a:ln>
                <a:noFill/>
              </a:ln>
              <a:solidFill>
                <a:srgbClr val="000000"/>
              </a:solidFill>
              <a:effectLst/>
              <a:uFillTx/>
              <a:latin typeface="+mn-lt"/>
              <a:ea typeface="+mn-ea"/>
              <a:cs typeface="+mn-cs"/>
              <a:sym typeface="Helvetica Light"/>
            </a:endParaRPr>
          </a:p>
          <a:p>
            <a:pPr algn="l"/>
            <a:r>
              <a:rPr kumimoji="0" lang="en-US" sz="6000" b="0" i="0" u="none" strike="noStrike" cap="none" spc="0" normalizeH="0" baseline="0" dirty="0">
                <a:ln>
                  <a:noFill/>
                </a:ln>
                <a:solidFill>
                  <a:srgbClr val="000000"/>
                </a:solidFill>
                <a:effectLst/>
                <a:uFillTx/>
                <a:latin typeface="+mn-lt"/>
                <a:ea typeface="+mn-ea"/>
                <a:cs typeface="+mn-cs"/>
                <a:sym typeface="Helvetica Light"/>
              </a:rPr>
              <a:t>Education					</a:t>
            </a:r>
            <a:r>
              <a:rPr lang="en-US" sz="6000" dirty="0"/>
              <a:t>Drug Addition/Recovery		Immigration/Refugees</a:t>
            </a:r>
          </a:p>
          <a:p>
            <a:pPr algn="l"/>
            <a:r>
              <a:rPr lang="en-US" sz="6000" dirty="0"/>
              <a:t>Aging						Economic Revitalization			LGBTQ	</a:t>
            </a:r>
          </a:p>
          <a:p>
            <a:pPr algn="l"/>
            <a:r>
              <a:rPr kumimoji="0" lang="en-US" sz="6000" b="0" i="0" u="none" strike="noStrike" cap="none" spc="0" normalizeH="0" baseline="0" dirty="0">
                <a:ln>
                  <a:noFill/>
                </a:ln>
                <a:solidFill>
                  <a:srgbClr val="000000"/>
                </a:solidFill>
                <a:effectLst/>
                <a:uFillTx/>
                <a:latin typeface="+mn-lt"/>
                <a:ea typeface="+mn-ea"/>
                <a:cs typeface="+mn-cs"/>
                <a:sym typeface="Helvetica Light"/>
              </a:rPr>
              <a:t>Anti-blight					</a:t>
            </a:r>
            <a:r>
              <a:rPr lang="en-US" sz="6000" dirty="0"/>
              <a:t>Employment/Workforce</a:t>
            </a:r>
            <a:r>
              <a:rPr kumimoji="0" lang="en-US" sz="6000" b="0" i="0" u="none" strike="noStrike" cap="none" spc="0" normalizeH="0" baseline="0" dirty="0">
                <a:ln>
                  <a:noFill/>
                </a:ln>
                <a:solidFill>
                  <a:srgbClr val="000000"/>
                </a:solidFill>
                <a:effectLst/>
                <a:uFillTx/>
                <a:latin typeface="+mn-lt"/>
                <a:ea typeface="+mn-ea"/>
                <a:cs typeface="+mn-cs"/>
                <a:sym typeface="Helvetica Light"/>
              </a:rPr>
              <a:t>		</a:t>
            </a:r>
            <a:r>
              <a:rPr lang="en-US" sz="6000" dirty="0"/>
              <a:t>Mental Health</a:t>
            </a:r>
            <a:endParaRPr kumimoji="0" lang="en-US" sz="6000" b="0" i="0" u="none" strike="noStrike" cap="none" spc="0" normalizeH="0" baseline="0" dirty="0">
              <a:ln>
                <a:noFill/>
              </a:ln>
              <a:solidFill>
                <a:srgbClr val="000000"/>
              </a:solidFill>
              <a:effectLst/>
              <a:uFillTx/>
              <a:latin typeface="+mn-lt"/>
              <a:ea typeface="+mn-ea"/>
              <a:cs typeface="+mn-cs"/>
              <a:sym typeface="Helvetica Light"/>
            </a:endParaRPr>
          </a:p>
          <a:p>
            <a:pPr algn="l"/>
            <a:r>
              <a:rPr lang="en-US" sz="6000" dirty="0"/>
              <a:t>Anti-violence				Environment							Neighborhoods</a:t>
            </a:r>
          </a:p>
          <a:p>
            <a:pPr algn="l"/>
            <a:r>
              <a:rPr kumimoji="0" lang="en-US" sz="6000" b="0" i="0" u="none" strike="noStrike" cap="none" spc="0" normalizeH="0" baseline="0" dirty="0">
                <a:ln>
                  <a:noFill/>
                </a:ln>
                <a:solidFill>
                  <a:srgbClr val="000000"/>
                </a:solidFill>
                <a:effectLst/>
                <a:uFillTx/>
                <a:latin typeface="+mn-lt"/>
                <a:ea typeface="+mn-ea"/>
                <a:cs typeface="+mn-cs"/>
                <a:sym typeface="Helvetica Light"/>
              </a:rPr>
              <a:t>Autism						</a:t>
            </a:r>
            <a:r>
              <a:rPr lang="en-US" sz="6000" dirty="0"/>
              <a:t>Health</a:t>
            </a:r>
            <a:r>
              <a:rPr kumimoji="0" lang="en-US" sz="6000" b="0" i="0" u="none" strike="noStrike" cap="none" spc="0" normalizeH="0" baseline="0" dirty="0">
                <a:ln>
                  <a:noFill/>
                </a:ln>
                <a:solidFill>
                  <a:srgbClr val="000000"/>
                </a:solidFill>
                <a:effectLst/>
                <a:uFillTx/>
                <a:latin typeface="+mn-lt"/>
                <a:ea typeface="+mn-ea"/>
                <a:cs typeface="+mn-cs"/>
                <a:sym typeface="Helvetica Light"/>
              </a:rPr>
              <a:t>									</a:t>
            </a:r>
            <a:r>
              <a:rPr lang="en-US" sz="6000" dirty="0"/>
              <a:t>Racial Justice</a:t>
            </a:r>
            <a:endParaRPr kumimoji="0" lang="en-US" sz="6000" b="0" i="0" u="none" strike="noStrike" cap="none" spc="0" normalizeH="0" baseline="0" dirty="0">
              <a:ln>
                <a:noFill/>
              </a:ln>
              <a:solidFill>
                <a:srgbClr val="000000"/>
              </a:solidFill>
              <a:effectLst/>
              <a:uFillTx/>
              <a:latin typeface="+mn-lt"/>
              <a:ea typeface="+mn-ea"/>
              <a:cs typeface="+mn-cs"/>
              <a:sym typeface="Helvetica Light"/>
            </a:endParaRPr>
          </a:p>
          <a:p>
            <a:pPr algn="l"/>
            <a:r>
              <a:rPr lang="en-US" sz="6000" dirty="0"/>
              <a:t>Child Development	History/Preservation				School Attendance</a:t>
            </a:r>
          </a:p>
          <a:p>
            <a:pPr algn="l"/>
            <a:r>
              <a:rPr kumimoji="0" lang="en-US" sz="6000" b="0" i="0" u="none" strike="noStrike" cap="none" spc="0" normalizeH="0" baseline="0" dirty="0">
                <a:ln>
                  <a:noFill/>
                </a:ln>
                <a:solidFill>
                  <a:srgbClr val="000000"/>
                </a:solidFill>
                <a:effectLst/>
                <a:uFillTx/>
                <a:latin typeface="+mn-lt"/>
                <a:ea typeface="+mn-ea"/>
                <a:cs typeface="+mn-cs"/>
                <a:sym typeface="Helvetica Light"/>
              </a:rPr>
              <a:t>Disability					</a:t>
            </a:r>
            <a:r>
              <a:rPr lang="en-US" sz="6000" dirty="0"/>
              <a:t>Homelessness/Housing	</a:t>
            </a:r>
            <a:r>
              <a:rPr kumimoji="0" lang="en-US" sz="6000" b="0" i="0" u="none" strike="noStrike" cap="none" spc="0" normalizeH="0" baseline="0" dirty="0">
                <a:ln>
                  <a:noFill/>
                </a:ln>
                <a:solidFill>
                  <a:srgbClr val="000000"/>
                </a:solidFill>
                <a:effectLst/>
                <a:uFillTx/>
                <a:latin typeface="+mn-lt"/>
                <a:ea typeface="+mn-ea"/>
                <a:cs typeface="+mn-cs"/>
                <a:sym typeface="Helvetica Light"/>
              </a:rPr>
              <a:t>		</a:t>
            </a:r>
            <a:r>
              <a:rPr lang="en-US" sz="6000" dirty="0"/>
              <a:t>Tourism</a:t>
            </a:r>
            <a:endParaRPr kumimoji="0" lang="en-US" sz="6000" b="0" i="0" u="none" strike="noStrike" cap="none" spc="0" normalizeH="0" baseline="0" dirty="0">
              <a:ln>
                <a:noFill/>
              </a:ln>
              <a:solidFill>
                <a:srgbClr val="000000"/>
              </a:solidFill>
              <a:effectLst/>
              <a:uFillTx/>
              <a:latin typeface="+mn-lt"/>
              <a:ea typeface="+mn-ea"/>
              <a:cs typeface="+mn-cs"/>
              <a:sym typeface="Helvetica Light"/>
            </a:endParaRPr>
          </a:p>
          <a:p>
            <a:pPr marL="0" marR="0" indent="0" algn="l" defTabSz="825500" rtl="0" fontAlgn="auto" latinLnBrk="0" hangingPunct="0">
              <a:lnSpc>
                <a:spcPct val="100000"/>
              </a:lnSpc>
              <a:spcBef>
                <a:spcPts val="0"/>
              </a:spcBef>
              <a:spcAft>
                <a:spcPts val="0"/>
              </a:spcAft>
              <a:buClrTx/>
              <a:buSzTx/>
              <a:buFontTx/>
              <a:buNone/>
              <a:tabLst/>
            </a:pPr>
            <a:r>
              <a:rPr lang="en-US" sz="6000" dirty="0"/>
              <a:t>	</a:t>
            </a:r>
          </a:p>
          <a:p>
            <a:pPr marL="0" marR="0" indent="0" algn="l" defTabSz="825500" rtl="0" fontAlgn="auto" latinLnBrk="0"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000000"/>
                </a:solidFill>
                <a:effectLst/>
                <a:uFillTx/>
                <a:latin typeface="+mn-lt"/>
                <a:ea typeface="+mn-ea"/>
                <a:cs typeface="+mn-cs"/>
                <a:sym typeface="Helvetica Light"/>
              </a:rPr>
              <a:t>		</a:t>
            </a: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8F1B1170-E74B-48A5-BF66-EA308F1B45CC}"/>
              </a:ext>
            </a:extLst>
          </p:cNvPr>
          <p:cNvSpPr txBox="1"/>
          <p:nvPr/>
        </p:nvSpPr>
        <p:spPr>
          <a:xfrm>
            <a:off x="2209800" y="1484965"/>
            <a:ext cx="190500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000000"/>
                </a:solidFill>
                <a:effectLst/>
                <a:uFillTx/>
                <a:latin typeface="Aharoni" panose="020B0604020202020204" pitchFamily="2" charset="-79"/>
                <a:cs typeface="Aharoni" panose="020B0604020202020204" pitchFamily="2" charset="-79"/>
                <a:sym typeface="Helvetica Light"/>
              </a:rPr>
              <a:t>Social Impact Topics</a:t>
            </a:r>
          </a:p>
        </p:txBody>
      </p:sp>
    </p:spTree>
    <p:extLst>
      <p:ext uri="{BB962C8B-B14F-4D97-AF65-F5344CB8AC3E}">
        <p14:creationId xmlns:p14="http://schemas.microsoft.com/office/powerpoint/2010/main" val="1226160364"/>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58B3E7"/>
        </a:solidFill>
        <a:effectLst/>
      </p:bgPr>
    </p:bg>
    <p:spTree>
      <p:nvGrpSpPr>
        <p:cNvPr id="1" name=""/>
        <p:cNvGrpSpPr/>
        <p:nvPr/>
      </p:nvGrpSpPr>
      <p:grpSpPr>
        <a:xfrm>
          <a:off x="0" y="0"/>
          <a:ext cx="0" cy="0"/>
          <a:chOff x="0" y="0"/>
          <a:chExt cx="0" cy="0"/>
        </a:xfrm>
      </p:grpSpPr>
      <p:pic>
        <p:nvPicPr>
          <p:cNvPr id="127" name="White_A_Mark_on_Trasparent.ai"/>
          <p:cNvPicPr>
            <a:picLocks noChangeAspect="1"/>
          </p:cNvPicPr>
          <p:nvPr/>
        </p:nvPicPr>
        <p:blipFill>
          <a:blip r:embed="rId3">
            <a:extLst/>
          </a:blip>
          <a:stretch>
            <a:fillRect/>
          </a:stretch>
        </p:blipFill>
        <p:spPr>
          <a:xfrm>
            <a:off x="-91873" y="12238854"/>
            <a:ext cx="1465946" cy="1465972"/>
          </a:xfrm>
          <a:prstGeom prst="rect">
            <a:avLst/>
          </a:prstGeom>
          <a:ln w="12700">
            <a:miter lim="400000"/>
          </a:ln>
        </p:spPr>
      </p:pic>
      <p:pic>
        <p:nvPicPr>
          <p:cNvPr id="6" name="Picture 5">
            <a:extLst>
              <a:ext uri="{FF2B5EF4-FFF2-40B4-BE49-F238E27FC236}">
                <a16:creationId xmlns:a16="http://schemas.microsoft.com/office/drawing/2014/main" id="{3F53E5A7-7BC7-41CC-B19A-2315D640F4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4" y="-1796645"/>
            <a:ext cx="29200273" cy="15512645"/>
          </a:xfrm>
          <a:prstGeom prst="rect">
            <a:avLst/>
          </a:prstGeom>
        </p:spPr>
      </p:pic>
      <p:sp>
        <p:nvSpPr>
          <p:cNvPr id="7" name="TextBox 6">
            <a:extLst>
              <a:ext uri="{FF2B5EF4-FFF2-40B4-BE49-F238E27FC236}">
                <a16:creationId xmlns:a16="http://schemas.microsoft.com/office/drawing/2014/main" id="{AC516479-BF0A-4149-B752-B55B01C14E53}"/>
              </a:ext>
            </a:extLst>
          </p:cNvPr>
          <p:cNvSpPr txBox="1"/>
          <p:nvPr/>
        </p:nvSpPr>
        <p:spPr>
          <a:xfrm>
            <a:off x="1410168" y="336955"/>
            <a:ext cx="5788727"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7200" b="1" i="0" u="none" strike="noStrike" cap="none" spc="0" normalizeH="0" baseline="0" dirty="0">
                <a:ln>
                  <a:noFill/>
                </a:ln>
                <a:solidFill>
                  <a:srgbClr val="000000"/>
                </a:solidFill>
                <a:effectLst/>
                <a:uFillTx/>
                <a:latin typeface="+mn-lt"/>
                <a:ea typeface="+mn-ea"/>
                <a:cs typeface="+mn-cs"/>
                <a:sym typeface="Helvetica Light"/>
              </a:rPr>
              <a:t>Americans for the Arts</a:t>
            </a:r>
          </a:p>
        </p:txBody>
      </p:sp>
      <p:sp>
        <p:nvSpPr>
          <p:cNvPr id="9" name="TextBox 8">
            <a:extLst>
              <a:ext uri="{FF2B5EF4-FFF2-40B4-BE49-F238E27FC236}">
                <a16:creationId xmlns:a16="http://schemas.microsoft.com/office/drawing/2014/main" id="{4A372684-D08D-45B0-B659-1FCFE80FA8C5}"/>
              </a:ext>
            </a:extLst>
          </p:cNvPr>
          <p:cNvSpPr txBox="1"/>
          <p:nvPr/>
        </p:nvSpPr>
        <p:spPr>
          <a:xfrm>
            <a:off x="1374073" y="3147663"/>
            <a:ext cx="5181600" cy="16414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000000"/>
                </a:solidFill>
                <a:effectLst/>
                <a:uFillTx/>
                <a:latin typeface="+mn-lt"/>
                <a:ea typeface="+mn-ea"/>
                <a:cs typeface="+mn-cs"/>
                <a:sym typeface="Helvetica Light"/>
              </a:rPr>
              <a:t>10 Categories</a:t>
            </a:r>
          </a:p>
          <a:p>
            <a:pPr marL="0" marR="0" indent="0" algn="ctr" defTabSz="825500" rtl="0" fontAlgn="auto" latinLnBrk="0" hangingPunct="0">
              <a:lnSpc>
                <a:spcPct val="100000"/>
              </a:lnSpc>
              <a:spcBef>
                <a:spcPts val="0"/>
              </a:spcBef>
              <a:spcAft>
                <a:spcPts val="0"/>
              </a:spcAft>
              <a:buClrTx/>
              <a:buSzTx/>
              <a:buFontTx/>
              <a:buNone/>
              <a:tabLst/>
            </a:pPr>
            <a:r>
              <a:rPr lang="en-US" b="1" dirty="0"/>
              <a:t>24 Topics</a:t>
            </a:r>
            <a:endParaRPr kumimoji="0" lang="en-US" sz="5000" b="1" i="0" u="none" strike="noStrike" cap="none" spc="0" normalizeH="0" baseline="0" dirty="0">
              <a:ln>
                <a:noFill/>
              </a:ln>
              <a:solidFill>
                <a:srgbClr val="000000"/>
              </a:solidFill>
              <a:effectLst/>
              <a:uFillTx/>
              <a:latin typeface="+mn-lt"/>
              <a:ea typeface="+mn-ea"/>
              <a:cs typeface="+mn-cs"/>
              <a:sym typeface="Helvetica Light"/>
            </a:endParaRPr>
          </a:p>
        </p:txBody>
      </p:sp>
      <p:sp>
        <p:nvSpPr>
          <p:cNvPr id="10" name="Rectangle 9">
            <a:extLst>
              <a:ext uri="{FF2B5EF4-FFF2-40B4-BE49-F238E27FC236}">
                <a16:creationId xmlns:a16="http://schemas.microsoft.com/office/drawing/2014/main" id="{42C4586D-7D5A-4768-AD5E-7C5EE861F509}"/>
              </a:ext>
            </a:extLst>
          </p:cNvPr>
          <p:cNvSpPr/>
          <p:nvPr/>
        </p:nvSpPr>
        <p:spPr>
          <a:xfrm>
            <a:off x="10058400" y="0"/>
            <a:ext cx="15316200" cy="769441"/>
          </a:xfrm>
          <a:prstGeom prst="rect">
            <a:avLst/>
          </a:prstGeom>
        </p:spPr>
        <p:txBody>
          <a:bodyPr wrap="square">
            <a:spAutoFit/>
          </a:bodyPr>
          <a:lstStyle/>
          <a:p>
            <a:r>
              <a:rPr lang="en-US" sz="4400" dirty="0"/>
              <a:t>https://www.americansforthearts.org/socialimpact</a:t>
            </a:r>
          </a:p>
        </p:txBody>
      </p:sp>
    </p:spTree>
    <p:extLst>
      <p:ext uri="{BB962C8B-B14F-4D97-AF65-F5344CB8AC3E}">
        <p14:creationId xmlns:p14="http://schemas.microsoft.com/office/powerpoint/2010/main" val="132535754"/>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F5B907-CF80-4363-839F-13155636B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0"/>
            <a:ext cx="19159855" cy="14700656"/>
          </a:xfrm>
          <a:prstGeom prst="rect">
            <a:avLst/>
          </a:prstGeom>
        </p:spPr>
      </p:pic>
    </p:spTree>
    <p:extLst>
      <p:ext uri="{BB962C8B-B14F-4D97-AF65-F5344CB8AC3E}">
        <p14:creationId xmlns:p14="http://schemas.microsoft.com/office/powerpoint/2010/main" val="814782867"/>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ctrTitle"/>
          </p:nvPr>
        </p:nvSpPr>
        <p:spPr>
          <a:xfrm>
            <a:off x="2489200" y="2362200"/>
            <a:ext cx="20828000" cy="4648200"/>
          </a:xfrm>
          <a:prstGeom prst="rect">
            <a:avLst/>
          </a:prstGeom>
        </p:spPr>
        <p:txBody>
          <a:bodyPr>
            <a:normAutofit/>
          </a:bodyPr>
          <a:lstStyle/>
          <a:p>
            <a:r>
              <a:rPr lang="en-US" sz="13600" dirty="0">
                <a:latin typeface="Calibri" panose="020F0502020204030204" pitchFamily="34" charset="0"/>
                <a:cs typeface="Calibri" panose="020F0502020204030204" pitchFamily="34" charset="0"/>
              </a:rPr>
              <a:t>Social impact</a:t>
            </a:r>
            <a:endParaRPr sz="1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3767110"/>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1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8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1" i="0" u="none" strike="noStrike" cap="none" normalizeH="0" baseline="0">
            <a:ln>
              <a:noFill/>
            </a:ln>
            <a:solidFill>
              <a:schemeClr val="bg1"/>
            </a:solidFill>
            <a:effectLst/>
            <a:latin typeface="Helvetica"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1" i="0" u="none" strike="noStrike" cap="none" normalizeH="0" baseline="0">
            <a:ln>
              <a:noFill/>
            </a:ln>
            <a:solidFill>
              <a:schemeClr val="bg1"/>
            </a:solidFill>
            <a:effectLst/>
            <a:latin typeface="Helvetica" pitchFamily="-106"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Helvetica"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_Office Theme">
  <a:themeElements>
    <a:clrScheme name="Mural Arts Philadelphia">
      <a:dk1>
        <a:srgbClr val="484EA2"/>
      </a:dk1>
      <a:lt1>
        <a:srgbClr val="EEECE1"/>
      </a:lt1>
      <a:dk2>
        <a:srgbClr val="484EA2"/>
      </a:dk2>
      <a:lt2>
        <a:srgbClr val="EEECE1"/>
      </a:lt2>
      <a:accent1>
        <a:srgbClr val="FF5233"/>
      </a:accent1>
      <a:accent2>
        <a:srgbClr val="33CC4D"/>
      </a:accent2>
      <a:accent3>
        <a:srgbClr val="FFFF00"/>
      </a:accent3>
      <a:accent4>
        <a:srgbClr val="B17DC9"/>
      </a:accent4>
      <a:accent5>
        <a:srgbClr val="90D6E9"/>
      </a:accent5>
      <a:accent6>
        <a:srgbClr val="BE8B41"/>
      </a:accent6>
      <a:hlink>
        <a:srgbClr val="FF5233"/>
      </a:hlink>
      <a:folHlink>
        <a:srgbClr val="FF52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2862</TotalTime>
  <Words>2059</Words>
  <Application>Microsoft Office PowerPoint</Application>
  <PresentationFormat>Custom</PresentationFormat>
  <Paragraphs>388</Paragraphs>
  <Slides>91</Slides>
  <Notes>75</Notes>
  <HiddenSlides>0</HiddenSlides>
  <MMClips>0</MMClips>
  <ScaleCrop>false</ScaleCrop>
  <HeadingPairs>
    <vt:vector size="6" baseType="variant">
      <vt:variant>
        <vt:lpstr>Fonts Used</vt:lpstr>
      </vt:variant>
      <vt:variant>
        <vt:i4>20</vt:i4>
      </vt:variant>
      <vt:variant>
        <vt:lpstr>Theme</vt:lpstr>
      </vt:variant>
      <vt:variant>
        <vt:i4>13</vt:i4>
      </vt:variant>
      <vt:variant>
        <vt:lpstr>Slide Titles</vt:lpstr>
      </vt:variant>
      <vt:variant>
        <vt:i4>91</vt:i4>
      </vt:variant>
    </vt:vector>
  </HeadingPairs>
  <TitlesOfParts>
    <vt:vector size="124" baseType="lpstr">
      <vt:lpstr>ＭＳ Ｐゴシック</vt:lpstr>
      <vt:lpstr>Aharoni</vt:lpstr>
      <vt:lpstr>Arial</vt:lpstr>
      <vt:lpstr>Calibri</vt:lpstr>
      <vt:lpstr>Century Gothic</vt:lpstr>
      <vt:lpstr>Circular Std Bold</vt:lpstr>
      <vt:lpstr>Circular Std Book</vt:lpstr>
      <vt:lpstr>Circular Std Medium</vt:lpstr>
      <vt:lpstr>Circular Std Medium Italic</vt:lpstr>
      <vt:lpstr>Helvetica</vt:lpstr>
      <vt:lpstr>Helvetica Light</vt:lpstr>
      <vt:lpstr>Helvetica Neue</vt:lpstr>
      <vt:lpstr>Palatino</vt:lpstr>
      <vt:lpstr>Proxima Nova Rg</vt:lpstr>
      <vt:lpstr>Times</vt:lpstr>
      <vt:lpstr>Times New Roman</vt:lpstr>
      <vt:lpstr>Wingdings</vt:lpstr>
      <vt:lpstr>Wingdings 3</vt:lpstr>
      <vt:lpstr>Work Sans</vt:lpstr>
      <vt:lpstr>Work Sans Medium</vt:lpstr>
      <vt:lpstr>White</vt:lpstr>
      <vt:lpstr>Office Theme</vt:lpstr>
      <vt:lpstr>Wisp</vt:lpstr>
      <vt:lpstr>1_Office Theme</vt:lpstr>
      <vt:lpstr>5_Blank Presentation</vt:lpstr>
      <vt:lpstr>2_Office Theme</vt:lpstr>
      <vt:lpstr>5_Office Theme</vt:lpstr>
      <vt:lpstr>8_Office Theme</vt:lpstr>
      <vt:lpstr>Blank Presentation</vt:lpstr>
      <vt:lpstr>Black</vt:lpstr>
      <vt:lpstr>8_Blank Presentation</vt:lpstr>
      <vt:lpstr>14_Blank Presentation</vt:lpstr>
      <vt:lpstr>3_Office Theme</vt:lpstr>
      <vt:lpstr>Social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Partners is dedicated to the sound stewardship and active community use of the country’s older historic religious properties. </vt:lpstr>
      <vt:lpstr>PowerPoint Presentation</vt:lpstr>
      <vt:lpstr>Successful Space Sharing communities   Philadelphia (2011) Chicago (2012) Austin (2017) Baltimore (2018)</vt:lpstr>
      <vt:lpstr>PowerPoint Presentation</vt:lpstr>
      <vt:lpstr>PowerPoint Presentation</vt:lpstr>
      <vt:lpstr>PowerPoint Presentation</vt:lpstr>
      <vt:lpstr>The Philadelphia Design Center website</vt:lpstr>
      <vt:lpstr>PowerPoint Presentation</vt:lpstr>
      <vt:lpstr>PowerPoint Presentation</vt:lpstr>
      <vt:lpstr>Beyond Neutrality      Eastern State Penitentiary Historic Site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impact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Allie Vanyur</dc:creator>
  <cp:lastModifiedBy>Maud Lyon</cp:lastModifiedBy>
  <cp:revision>193</cp:revision>
  <cp:lastPrinted>2019-01-29T00:34:40Z</cp:lastPrinted>
  <dcterms:modified xsi:type="dcterms:W3CDTF">2019-04-29T21:03:30Z</dcterms:modified>
  <cp:contentStatus/>
</cp:coreProperties>
</file>